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6" r:id="rId2"/>
    <p:sldId id="260" r:id="rId3"/>
    <p:sldId id="267" r:id="rId4"/>
    <p:sldId id="262" r:id="rId5"/>
    <p:sldId id="256" r:id="rId6"/>
    <p:sldId id="263" r:id="rId7"/>
    <p:sldId id="274" r:id="rId8"/>
    <p:sldId id="268" r:id="rId9"/>
    <p:sldId id="275" r:id="rId10"/>
    <p:sldId id="269" r:id="rId11"/>
    <p:sldId id="270" r:id="rId12"/>
    <p:sldId id="264" r:id="rId13"/>
    <p:sldId id="271" r:id="rId14"/>
    <p:sldId id="272" r:id="rId15"/>
    <p:sldId id="265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91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training_lo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/feature_match_log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2a3d0504a73146d/Documents/CrackManager/archives/evaluatescor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training_logs!$H$2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training_logs!$H$3:$H$53</c:f>
              <c:numCache>
                <c:formatCode>General</c:formatCode>
                <c:ptCount val="51"/>
                <c:pt idx="0">
                  <c:v>0</c:v>
                </c:pt>
                <c:pt idx="1">
                  <c:v>0.35375600000000001</c:v>
                </c:pt>
                <c:pt idx="2">
                  <c:v>0.38971899999999998</c:v>
                </c:pt>
                <c:pt idx="3">
                  <c:v>0.39911099999999999</c:v>
                </c:pt>
                <c:pt idx="4">
                  <c:v>0.40914400000000001</c:v>
                </c:pt>
                <c:pt idx="5">
                  <c:v>0.41543799999999997</c:v>
                </c:pt>
                <c:pt idx="6">
                  <c:v>0.41944399999999998</c:v>
                </c:pt>
                <c:pt idx="7">
                  <c:v>0.42339900000000003</c:v>
                </c:pt>
                <c:pt idx="8">
                  <c:v>0.42910799999999999</c:v>
                </c:pt>
                <c:pt idx="9">
                  <c:v>0.43001600000000001</c:v>
                </c:pt>
                <c:pt idx="10">
                  <c:v>0.43197999999999998</c:v>
                </c:pt>
                <c:pt idx="11">
                  <c:v>0.432896</c:v>
                </c:pt>
                <c:pt idx="12">
                  <c:v>0.437002</c:v>
                </c:pt>
                <c:pt idx="13">
                  <c:v>0.43749500000000002</c:v>
                </c:pt>
                <c:pt idx="14">
                  <c:v>0.44289099999999998</c:v>
                </c:pt>
                <c:pt idx="15">
                  <c:v>0.44793300000000003</c:v>
                </c:pt>
                <c:pt idx="16">
                  <c:v>0.44727299999999998</c:v>
                </c:pt>
                <c:pt idx="17">
                  <c:v>0.45248500000000003</c:v>
                </c:pt>
                <c:pt idx="18">
                  <c:v>0.44351000000000002</c:v>
                </c:pt>
                <c:pt idx="19">
                  <c:v>0.456793</c:v>
                </c:pt>
                <c:pt idx="20">
                  <c:v>0.45783499999999999</c:v>
                </c:pt>
                <c:pt idx="21">
                  <c:v>0.47093499999999999</c:v>
                </c:pt>
                <c:pt idx="22">
                  <c:v>0.46765699999999999</c:v>
                </c:pt>
                <c:pt idx="23">
                  <c:v>0.46104200000000001</c:v>
                </c:pt>
                <c:pt idx="24">
                  <c:v>0.47360400000000002</c:v>
                </c:pt>
                <c:pt idx="25">
                  <c:v>0.47454099999999999</c:v>
                </c:pt>
                <c:pt idx="26">
                  <c:v>0.48660900000000001</c:v>
                </c:pt>
                <c:pt idx="27">
                  <c:v>0.47291</c:v>
                </c:pt>
                <c:pt idx="28">
                  <c:v>0.46959400000000001</c:v>
                </c:pt>
                <c:pt idx="29">
                  <c:v>0.50680099999999995</c:v>
                </c:pt>
                <c:pt idx="30">
                  <c:v>0.48787199999999997</c:v>
                </c:pt>
                <c:pt idx="31">
                  <c:v>0.468694</c:v>
                </c:pt>
                <c:pt idx="32">
                  <c:v>0.48391800000000001</c:v>
                </c:pt>
                <c:pt idx="33">
                  <c:v>0.48505300000000001</c:v>
                </c:pt>
                <c:pt idx="34">
                  <c:v>0.48480600000000001</c:v>
                </c:pt>
                <c:pt idx="35">
                  <c:v>0.48264899999999999</c:v>
                </c:pt>
                <c:pt idx="36">
                  <c:v>0.48876999999999998</c:v>
                </c:pt>
                <c:pt idx="37">
                  <c:v>0.486647</c:v>
                </c:pt>
                <c:pt idx="38">
                  <c:v>0.50724400000000003</c:v>
                </c:pt>
                <c:pt idx="39">
                  <c:v>0.49609999999999999</c:v>
                </c:pt>
                <c:pt idx="40">
                  <c:v>0.47857499999999997</c:v>
                </c:pt>
                <c:pt idx="41">
                  <c:v>0.49736399999999997</c:v>
                </c:pt>
                <c:pt idx="42">
                  <c:v>0.48583799999999999</c:v>
                </c:pt>
                <c:pt idx="43">
                  <c:v>0.50573400000000002</c:v>
                </c:pt>
                <c:pt idx="44">
                  <c:v>0.510293</c:v>
                </c:pt>
                <c:pt idx="45">
                  <c:v>0.50050499999999998</c:v>
                </c:pt>
                <c:pt idx="46">
                  <c:v>0.49923499999999998</c:v>
                </c:pt>
                <c:pt idx="47">
                  <c:v>0.49970900000000001</c:v>
                </c:pt>
                <c:pt idx="48">
                  <c:v>0.50602599999999998</c:v>
                </c:pt>
                <c:pt idx="49">
                  <c:v>0.50873000000000002</c:v>
                </c:pt>
                <c:pt idx="50">
                  <c:v>0.50922100000000003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65-4605-8F93-C899A00CE2E8}"/>
            </c:ext>
          </c:extLst>
        </c:ser>
        <c:ser>
          <c:idx val="1"/>
          <c:order val="1"/>
          <c:tx>
            <c:strRef>
              <c:f>training_logs!$I$2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training_logs!$G$3:$G$53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training_logs!$I$3:$I$53</c:f>
              <c:numCache>
                <c:formatCode>General</c:formatCode>
                <c:ptCount val="51"/>
                <c:pt idx="0">
                  <c:v>0</c:v>
                </c:pt>
                <c:pt idx="1">
                  <c:v>0.63571200000000005</c:v>
                </c:pt>
                <c:pt idx="2">
                  <c:v>0.805064</c:v>
                </c:pt>
                <c:pt idx="3">
                  <c:v>0.75893500000000003</c:v>
                </c:pt>
                <c:pt idx="4">
                  <c:v>0.87103799999999998</c:v>
                </c:pt>
                <c:pt idx="5">
                  <c:v>0.85474700000000003</c:v>
                </c:pt>
                <c:pt idx="6">
                  <c:v>0.840584</c:v>
                </c:pt>
                <c:pt idx="7">
                  <c:v>0.77894300000000005</c:v>
                </c:pt>
                <c:pt idx="8">
                  <c:v>0.88353899999999996</c:v>
                </c:pt>
                <c:pt idx="9">
                  <c:v>0.88223300000000004</c:v>
                </c:pt>
                <c:pt idx="10">
                  <c:v>0.88769299999999995</c:v>
                </c:pt>
                <c:pt idx="11">
                  <c:v>0.88925200000000004</c:v>
                </c:pt>
                <c:pt idx="12">
                  <c:v>0.896922</c:v>
                </c:pt>
                <c:pt idx="13">
                  <c:v>0.88958700000000002</c:v>
                </c:pt>
                <c:pt idx="14">
                  <c:v>0.90459800000000001</c:v>
                </c:pt>
                <c:pt idx="15">
                  <c:v>0.90375899999999998</c:v>
                </c:pt>
                <c:pt idx="16">
                  <c:v>0.92587600000000003</c:v>
                </c:pt>
                <c:pt idx="17">
                  <c:v>0.93437899999999996</c:v>
                </c:pt>
                <c:pt idx="18">
                  <c:v>0.92676599999999998</c:v>
                </c:pt>
                <c:pt idx="19">
                  <c:v>0.92705000000000004</c:v>
                </c:pt>
                <c:pt idx="20">
                  <c:v>0.93371599999999999</c:v>
                </c:pt>
                <c:pt idx="21">
                  <c:v>0.92588000000000004</c:v>
                </c:pt>
                <c:pt idx="22">
                  <c:v>0.90659599999999996</c:v>
                </c:pt>
                <c:pt idx="23">
                  <c:v>0.92981599999999998</c:v>
                </c:pt>
                <c:pt idx="24">
                  <c:v>0.91771999999999998</c:v>
                </c:pt>
                <c:pt idx="25">
                  <c:v>0.92983000000000005</c:v>
                </c:pt>
                <c:pt idx="26">
                  <c:v>0.91735500000000003</c:v>
                </c:pt>
                <c:pt idx="27">
                  <c:v>0.91813999999999996</c:v>
                </c:pt>
                <c:pt idx="28">
                  <c:v>0.93835900000000005</c:v>
                </c:pt>
                <c:pt idx="29">
                  <c:v>0.933531</c:v>
                </c:pt>
                <c:pt idx="30">
                  <c:v>0.92971099999999995</c:v>
                </c:pt>
                <c:pt idx="31">
                  <c:v>0.91187499999999999</c:v>
                </c:pt>
                <c:pt idx="32">
                  <c:v>0.91879999999999995</c:v>
                </c:pt>
                <c:pt idx="33">
                  <c:v>0.93354999999999999</c:v>
                </c:pt>
                <c:pt idx="34">
                  <c:v>0.92691100000000004</c:v>
                </c:pt>
                <c:pt idx="35">
                  <c:v>0.91989600000000005</c:v>
                </c:pt>
                <c:pt idx="36">
                  <c:v>0.93963200000000002</c:v>
                </c:pt>
                <c:pt idx="37">
                  <c:v>0.93113699999999999</c:v>
                </c:pt>
                <c:pt idx="38">
                  <c:v>0.941689</c:v>
                </c:pt>
                <c:pt idx="39">
                  <c:v>0.92936300000000005</c:v>
                </c:pt>
                <c:pt idx="40">
                  <c:v>0.93977100000000002</c:v>
                </c:pt>
                <c:pt idx="41">
                  <c:v>0.93721299999999996</c:v>
                </c:pt>
                <c:pt idx="42">
                  <c:v>0.94191599999999998</c:v>
                </c:pt>
                <c:pt idx="43">
                  <c:v>0.94214200000000003</c:v>
                </c:pt>
                <c:pt idx="44">
                  <c:v>0.94244799999999995</c:v>
                </c:pt>
                <c:pt idx="45">
                  <c:v>0.94273300000000004</c:v>
                </c:pt>
                <c:pt idx="46">
                  <c:v>0.94342099999999995</c:v>
                </c:pt>
                <c:pt idx="47">
                  <c:v>0.93602300000000005</c:v>
                </c:pt>
                <c:pt idx="48">
                  <c:v>0.94037199999999999</c:v>
                </c:pt>
                <c:pt idx="49">
                  <c:v>0.93878799999999996</c:v>
                </c:pt>
                <c:pt idx="50">
                  <c:v>0.94218999999999997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65-4605-8F93-C899A00CE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198160"/>
        <c:axId val="1009007280"/>
      </c:lineChart>
      <c:catAx>
        <c:axId val="87519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9007280"/>
        <c:crosses val="autoZero"/>
        <c:auto val="1"/>
        <c:lblAlgn val="ctr"/>
        <c:lblOffset val="100"/>
        <c:tickLblSkip val="5"/>
        <c:noMultiLvlLbl val="0"/>
      </c:catAx>
      <c:valAx>
        <c:axId val="100900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51981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training_logs!$E$2</c:f>
              <c:strCache>
                <c:ptCount val="1"/>
                <c:pt idx="0">
                  <c:v>Train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training_logs!$E$3:$E$53</c:f>
              <c:numCache>
                <c:formatCode>General</c:formatCode>
                <c:ptCount val="51"/>
                <c:pt idx="0">
                  <c:v>1</c:v>
                </c:pt>
                <c:pt idx="1">
                  <c:v>0.79938027141718804</c:v>
                </c:pt>
                <c:pt idx="2">
                  <c:v>0.70119609757982904</c:v>
                </c:pt>
                <c:pt idx="3">
                  <c:v>0.66480212106035996</c:v>
                </c:pt>
                <c:pt idx="4">
                  <c:v>0.63998336655627297</c:v>
                </c:pt>
                <c:pt idx="5">
                  <c:v>0.63123646675440603</c:v>
                </c:pt>
                <c:pt idx="6">
                  <c:v>0.62502884358937405</c:v>
                </c:pt>
                <c:pt idx="7">
                  <c:v>0.61626722979809501</c:v>
                </c:pt>
                <c:pt idx="8">
                  <c:v>0.610433226801812</c:v>
                </c:pt>
                <c:pt idx="9">
                  <c:v>0.60778150875189996</c:v>
                </c:pt>
                <c:pt idx="10">
                  <c:v>0.605242276323677</c:v>
                </c:pt>
                <c:pt idx="11">
                  <c:v>0.60430030695186698</c:v>
                </c:pt>
                <c:pt idx="12">
                  <c:v>0.60153951548122397</c:v>
                </c:pt>
                <c:pt idx="13">
                  <c:v>0.59646075656053299</c:v>
                </c:pt>
                <c:pt idx="14">
                  <c:v>0.59504642499768801</c:v>
                </c:pt>
                <c:pt idx="15">
                  <c:v>0.59451671873951295</c:v>
                </c:pt>
                <c:pt idx="16">
                  <c:v>0.59390858992439299</c:v>
                </c:pt>
                <c:pt idx="17">
                  <c:v>0.59218042978941299</c:v>
                </c:pt>
                <c:pt idx="18">
                  <c:v>0.59466261397428599</c:v>
                </c:pt>
                <c:pt idx="19">
                  <c:v>0.58786453422145202</c:v>
                </c:pt>
                <c:pt idx="20">
                  <c:v>0.58752424932493896</c:v>
                </c:pt>
                <c:pt idx="21">
                  <c:v>0.58438892536057696</c:v>
                </c:pt>
                <c:pt idx="22">
                  <c:v>0.58668548418586897</c:v>
                </c:pt>
                <c:pt idx="23">
                  <c:v>0.58526972870984995</c:v>
                </c:pt>
                <c:pt idx="24">
                  <c:v>0.581511101599549</c:v>
                </c:pt>
                <c:pt idx="25">
                  <c:v>0.58231487639275803</c:v>
                </c:pt>
                <c:pt idx="26">
                  <c:v>0.58352431863876197</c:v>
                </c:pt>
                <c:pt idx="27">
                  <c:v>0.58256454947249903</c:v>
                </c:pt>
                <c:pt idx="28">
                  <c:v>0.58268723892549701</c:v>
                </c:pt>
                <c:pt idx="29">
                  <c:v>0.57600049053170999</c:v>
                </c:pt>
                <c:pt idx="30">
                  <c:v>0.58046361595062301</c:v>
                </c:pt>
                <c:pt idx="31">
                  <c:v>0.58398219426179698</c:v>
                </c:pt>
                <c:pt idx="32">
                  <c:v>0.58169522914499305</c:v>
                </c:pt>
                <c:pt idx="33">
                  <c:v>0.57966827312518698</c:v>
                </c:pt>
                <c:pt idx="34">
                  <c:v>0.58168721550944902</c:v>
                </c:pt>
                <c:pt idx="35">
                  <c:v>0.57661928879818702</c:v>
                </c:pt>
                <c:pt idx="36">
                  <c:v>0.579778994361412</c:v>
                </c:pt>
                <c:pt idx="37">
                  <c:v>0.57800834315289396</c:v>
                </c:pt>
                <c:pt idx="38">
                  <c:v>0.57578851266100795</c:v>
                </c:pt>
                <c:pt idx="39">
                  <c:v>0.57477681971124095</c:v>
                </c:pt>
                <c:pt idx="40">
                  <c:v>0.57733105623414105</c:v>
                </c:pt>
                <c:pt idx="41">
                  <c:v>0.57642503748080798</c:v>
                </c:pt>
                <c:pt idx="42">
                  <c:v>0.57721142531321001</c:v>
                </c:pt>
                <c:pt idx="43">
                  <c:v>0.57399787850045603</c:v>
                </c:pt>
                <c:pt idx="44">
                  <c:v>0.574998121859842</c:v>
                </c:pt>
                <c:pt idx="45">
                  <c:v>0.57359009717223297</c:v>
                </c:pt>
                <c:pt idx="46">
                  <c:v>0.57538691547963805</c:v>
                </c:pt>
                <c:pt idx="47">
                  <c:v>0.57112684856921503</c:v>
                </c:pt>
                <c:pt idx="48">
                  <c:v>0.57430914429280999</c:v>
                </c:pt>
                <c:pt idx="49">
                  <c:v>0.57514423835761397</c:v>
                </c:pt>
                <c:pt idx="50">
                  <c:v>0.57273758711410105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DA-4C96-937A-100F72EB98CA}"/>
            </c:ext>
          </c:extLst>
        </c:ser>
        <c:ser>
          <c:idx val="1"/>
          <c:order val="1"/>
          <c:tx>
            <c:strRef>
              <c:f>training_logs!$F$2</c:f>
              <c:strCache>
                <c:ptCount val="1"/>
                <c:pt idx="0">
                  <c:v>Valid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training_logs!$D$3:$D$53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training_logs!$F$3:$F$53</c:f>
              <c:numCache>
                <c:formatCode>General</c:formatCode>
                <c:ptCount val="51"/>
                <c:pt idx="0">
                  <c:v>1</c:v>
                </c:pt>
                <c:pt idx="1">
                  <c:v>0.71726047992706299</c:v>
                </c:pt>
                <c:pt idx="2">
                  <c:v>0.63100379705428999</c:v>
                </c:pt>
                <c:pt idx="3">
                  <c:v>0.61986446380615201</c:v>
                </c:pt>
                <c:pt idx="4">
                  <c:v>0.62420475482940596</c:v>
                </c:pt>
                <c:pt idx="5">
                  <c:v>0.60000991821288996</c:v>
                </c:pt>
                <c:pt idx="6">
                  <c:v>0.598028063774108</c:v>
                </c:pt>
                <c:pt idx="7">
                  <c:v>0.60542619228363004</c:v>
                </c:pt>
                <c:pt idx="8">
                  <c:v>0.59889656305313099</c:v>
                </c:pt>
                <c:pt idx="9">
                  <c:v>0.58719199895858698</c:v>
                </c:pt>
                <c:pt idx="10">
                  <c:v>0.58313238620758001</c:v>
                </c:pt>
                <c:pt idx="11">
                  <c:v>0.59949898719787598</c:v>
                </c:pt>
                <c:pt idx="12">
                  <c:v>0.58357113599777199</c:v>
                </c:pt>
                <c:pt idx="13">
                  <c:v>0.59927612543106001</c:v>
                </c:pt>
                <c:pt idx="14">
                  <c:v>0.59358143806457497</c:v>
                </c:pt>
                <c:pt idx="15">
                  <c:v>0.58116900920867898</c:v>
                </c:pt>
                <c:pt idx="16">
                  <c:v>0.58376270532607999</c:v>
                </c:pt>
                <c:pt idx="17">
                  <c:v>0.57971149682998602</c:v>
                </c:pt>
                <c:pt idx="18">
                  <c:v>0.57605493068695002</c:v>
                </c:pt>
                <c:pt idx="19">
                  <c:v>0.57333219051360995</c:v>
                </c:pt>
                <c:pt idx="20">
                  <c:v>0.581923127174377</c:v>
                </c:pt>
                <c:pt idx="21">
                  <c:v>0.585152328014373</c:v>
                </c:pt>
                <c:pt idx="22">
                  <c:v>0.58527833223342896</c:v>
                </c:pt>
                <c:pt idx="23">
                  <c:v>0.57316321134567205</c:v>
                </c:pt>
                <c:pt idx="24">
                  <c:v>0.58067268133163397</c:v>
                </c:pt>
                <c:pt idx="25">
                  <c:v>0.57608222961425704</c:v>
                </c:pt>
                <c:pt idx="26">
                  <c:v>0.57203757762908902</c:v>
                </c:pt>
                <c:pt idx="27">
                  <c:v>0.58281147480010898</c:v>
                </c:pt>
                <c:pt idx="28">
                  <c:v>0.57218009233474698</c:v>
                </c:pt>
                <c:pt idx="29">
                  <c:v>0.59055411815643299</c:v>
                </c:pt>
                <c:pt idx="30">
                  <c:v>0.57776945829391402</c:v>
                </c:pt>
                <c:pt idx="31">
                  <c:v>0.570800900459289</c:v>
                </c:pt>
                <c:pt idx="32">
                  <c:v>0.57091897726058904</c:v>
                </c:pt>
                <c:pt idx="33">
                  <c:v>0.56808042526245095</c:v>
                </c:pt>
                <c:pt idx="34">
                  <c:v>0.57410269975662198</c:v>
                </c:pt>
                <c:pt idx="35">
                  <c:v>0.566730976104736</c:v>
                </c:pt>
                <c:pt idx="36">
                  <c:v>0.56980955600738503</c:v>
                </c:pt>
                <c:pt idx="37">
                  <c:v>0.57300108671188299</c:v>
                </c:pt>
                <c:pt idx="38">
                  <c:v>0.56942945718765203</c:v>
                </c:pt>
                <c:pt idx="39">
                  <c:v>0.56954944133758501</c:v>
                </c:pt>
                <c:pt idx="40">
                  <c:v>0.56856006383895796</c:v>
                </c:pt>
                <c:pt idx="41">
                  <c:v>0.57319664955139105</c:v>
                </c:pt>
                <c:pt idx="42">
                  <c:v>0.56906509399413996</c:v>
                </c:pt>
                <c:pt idx="43">
                  <c:v>0.57208549976348799</c:v>
                </c:pt>
                <c:pt idx="44">
                  <c:v>0.56958103179931596</c:v>
                </c:pt>
                <c:pt idx="45">
                  <c:v>0.56983345746993996</c:v>
                </c:pt>
                <c:pt idx="46">
                  <c:v>0.56870567798614502</c:v>
                </c:pt>
                <c:pt idx="47">
                  <c:v>0.57062256336212103</c:v>
                </c:pt>
                <c:pt idx="48">
                  <c:v>0.57090729475021296</c:v>
                </c:pt>
                <c:pt idx="49">
                  <c:v>0.56954240798950195</c:v>
                </c:pt>
                <c:pt idx="50">
                  <c:v>0.57092308998107899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DA-4C96-937A-100F72EB9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9108592"/>
        <c:axId val="1168264560"/>
      </c:lineChart>
      <c:catAx>
        <c:axId val="1169108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264560"/>
        <c:crosses val="autoZero"/>
        <c:auto val="1"/>
        <c:lblAlgn val="ctr"/>
        <c:lblOffset val="100"/>
        <c:tickLblSkip val="5"/>
        <c:noMultiLvlLbl val="0"/>
      </c:catAx>
      <c:valAx>
        <c:axId val="116826456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910859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feature_match_logs!$B$41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feature_match_logs!$B$42:$B$46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F6-4BE8-B98A-13B2ED071A36}"/>
            </c:ext>
          </c:extLst>
        </c:ser>
        <c:ser>
          <c:idx val="1"/>
          <c:order val="1"/>
          <c:tx>
            <c:strRef>
              <c:f>feature_match_logs!$C$41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feature_match_logs!$C$42:$C$46</c:f>
              <c:numCache>
                <c:formatCode>0.00</c:formatCode>
                <c:ptCount val="5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F6-4BE8-B98A-13B2ED071A36}"/>
            </c:ext>
          </c:extLst>
        </c:ser>
        <c:ser>
          <c:idx val="2"/>
          <c:order val="2"/>
          <c:tx>
            <c:strRef>
              <c:f>feature_match_logs!$D$41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feature_match_logs!$D$42:$D$46</c:f>
              <c:numCache>
                <c:formatCode>0.00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F6-4BE8-B98A-13B2ED071A36}"/>
            </c:ext>
          </c:extLst>
        </c:ser>
        <c:ser>
          <c:idx val="3"/>
          <c:order val="3"/>
          <c:tx>
            <c:strRef>
              <c:f>feature_match_logs!$E$41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feature_match_logs!$A$42:$A$46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feature_match_logs!$E$42:$E$46</c:f>
              <c:numCache>
                <c:formatCode>0.00</c:formatCode>
                <c:ptCount val="5"/>
                <c:pt idx="0">
                  <c:v>6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F6-4BE8-B98A-13B2ED071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3917376"/>
        <c:axId val="453564656"/>
      </c:barChart>
      <c:catAx>
        <c:axId val="45391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564656"/>
        <c:crosses val="autoZero"/>
        <c:auto val="1"/>
        <c:lblAlgn val="ctr"/>
        <c:lblOffset val="100"/>
        <c:noMultiLvlLbl val="0"/>
      </c:catAx>
      <c:valAx>
        <c:axId val="45356465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91737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feature_match_logs!$G$41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plus>
            <c:minus>
              <c:numRef>
                <c:f>feature_match_logs!$K$42:$K$46</c:f>
                <c:numCache>
                  <c:formatCode>General</c:formatCode>
                  <c:ptCount val="5"/>
                  <c:pt idx="0">
                    <c:v>54.147945482723536</c:v>
                  </c:pt>
                  <c:pt idx="1">
                    <c:v>31.76476034853718</c:v>
                  </c:pt>
                  <c:pt idx="2">
                    <c:v>94.694244809280775</c:v>
                  </c:pt>
                  <c:pt idx="3">
                    <c:v>10.148891565092219</c:v>
                  </c:pt>
                  <c:pt idx="4">
                    <c:v>38.785736209763286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feature_match_logs!$G$42:$G$46</c:f>
              <c:numCache>
                <c:formatCode>0.00</c:formatCode>
                <c:ptCount val="5"/>
                <c:pt idx="0">
                  <c:v>100</c:v>
                </c:pt>
                <c:pt idx="1">
                  <c:v>64</c:v>
                </c:pt>
                <c:pt idx="2">
                  <c:v>246</c:v>
                </c:pt>
                <c:pt idx="3">
                  <c:v>135</c:v>
                </c:pt>
                <c:pt idx="4">
                  <c:v>297.33333333333331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B-4F31-8022-431DFE776B94}"/>
            </c:ext>
          </c:extLst>
        </c:ser>
        <c:ser>
          <c:idx val="1"/>
          <c:order val="1"/>
          <c:tx>
            <c:strRef>
              <c:f>feature_match_logs!$H$41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plus>
            <c:minus>
              <c:numRef>
                <c:f>feature_match_logs!$L$42:$L$46</c:f>
                <c:numCache>
                  <c:formatCode>General</c:formatCode>
                  <c:ptCount val="5"/>
                  <c:pt idx="0">
                    <c:v>38.38836629327519</c:v>
                  </c:pt>
                  <c:pt idx="1">
                    <c:v>6.3639610306789276</c:v>
                  </c:pt>
                  <c:pt idx="2">
                    <c:v>224.59155519891365</c:v>
                  </c:pt>
                  <c:pt idx="3">
                    <c:v>109.49779297623614</c:v>
                  </c:pt>
                  <c:pt idx="4">
                    <c:v>229.17940570653374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feature_match_logs!$H$42:$H$46</c:f>
              <c:numCache>
                <c:formatCode>0.00</c:formatCode>
                <c:ptCount val="5"/>
                <c:pt idx="0">
                  <c:v>71.5</c:v>
                </c:pt>
                <c:pt idx="1">
                  <c:v>58.5</c:v>
                </c:pt>
                <c:pt idx="2">
                  <c:v>324.83333333333331</c:v>
                </c:pt>
                <c:pt idx="3">
                  <c:v>201.83333333333334</c:v>
                </c:pt>
                <c:pt idx="4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B-4F31-8022-431DFE776B94}"/>
            </c:ext>
          </c:extLst>
        </c:ser>
        <c:ser>
          <c:idx val="2"/>
          <c:order val="2"/>
          <c:tx>
            <c:strRef>
              <c:f>feature_match_logs!$I$41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plus>
            <c:minus>
              <c:numRef>
                <c:f>feature_match_logs!$M$42:$M$46</c:f>
                <c:numCache>
                  <c:formatCode>General</c:formatCode>
                  <c:ptCount val="5"/>
                  <c:pt idx="0">
                    <c:v>9.8657657246324959</c:v>
                  </c:pt>
                  <c:pt idx="1">
                    <c:v>2.8284271247461903</c:v>
                  </c:pt>
                  <c:pt idx="2">
                    <c:v>47.353282181210353</c:v>
                  </c:pt>
                  <c:pt idx="3">
                    <c:v>25.146238950056407</c:v>
                  </c:pt>
                  <c:pt idx="4">
                    <c:v>19.924858845171276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feature_match_logs!$I$42:$I$46</c:f>
              <c:numCache>
                <c:formatCode>0.00</c:formatCode>
                <c:ptCount val="5"/>
                <c:pt idx="0">
                  <c:v>20.666666666666668</c:v>
                </c:pt>
                <c:pt idx="1">
                  <c:v>21</c:v>
                </c:pt>
                <c:pt idx="2">
                  <c:v>76.333333333333329</c:v>
                </c:pt>
                <c:pt idx="3">
                  <c:v>82.333333333333329</c:v>
                </c:pt>
                <c:pt idx="4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B-4F31-8022-431DFE776B94}"/>
            </c:ext>
          </c:extLst>
        </c:ser>
        <c:ser>
          <c:idx val="3"/>
          <c:order val="3"/>
          <c:tx>
            <c:strRef>
              <c:f>feature_match_logs!$J$41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feature_match_logs!$N$42:$N$46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15.556349186104045</c:v>
                  </c:pt>
                  <c:pt idx="3">
                    <c:v>9.8994949366116654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feature_match_logs!$F$42:$F$46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feature_match_logs!$J$42:$J$46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87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B-4F31-8022-431DFE776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291600"/>
        <c:axId val="281025184"/>
      </c:barChart>
      <c:catAx>
        <c:axId val="45729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1025184"/>
        <c:crosses val="autoZero"/>
        <c:auto val="1"/>
        <c:lblAlgn val="ctr"/>
        <c:lblOffset val="100"/>
        <c:noMultiLvlLbl val="0"/>
      </c:catAx>
      <c:valAx>
        <c:axId val="281025184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29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feature_match_logs!$Y$41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plus>
            <c:minus>
              <c:numRef>
                <c:f>feature_match_logs!$AC$42:$AC$46</c:f>
                <c:numCache>
                  <c:formatCode>General</c:formatCode>
                  <c:ptCount val="5"/>
                  <c:pt idx="0">
                    <c:v>0.42019770177963167</c:v>
                  </c:pt>
                  <c:pt idx="1">
                    <c:v>0.37987072151957291</c:v>
                  </c:pt>
                  <c:pt idx="2">
                    <c:v>0.75605957528341561</c:v>
                  </c:pt>
                  <c:pt idx="3">
                    <c:v>0.53852568437151505</c:v>
                  </c:pt>
                  <c:pt idx="4">
                    <c:v>0.47308657656767561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feature_match_logs!$Y$42:$Y$46</c:f>
              <c:numCache>
                <c:formatCode>0.00</c:formatCode>
                <c:ptCount val="5"/>
                <c:pt idx="0">
                  <c:v>0.37193809786009596</c:v>
                </c:pt>
                <c:pt idx="1">
                  <c:v>0.38383952832412177</c:v>
                </c:pt>
                <c:pt idx="2">
                  <c:v>0.37231313586371573</c:v>
                </c:pt>
                <c:pt idx="3">
                  <c:v>0.25057878212369894</c:v>
                </c:pt>
                <c:pt idx="4">
                  <c:v>0.18264945469955787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4-49FC-9A22-CA7FB89DA862}"/>
            </c:ext>
          </c:extLst>
        </c:ser>
        <c:ser>
          <c:idx val="1"/>
          <c:order val="1"/>
          <c:tx>
            <c:strRef>
              <c:f>feature_match_logs!$Z$41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plus>
            <c:minus>
              <c:numRef>
                <c:f>feature_match_logs!$AD$42:$AD$46</c:f>
                <c:numCache>
                  <c:formatCode>General</c:formatCode>
                  <c:ptCount val="5"/>
                  <c:pt idx="0">
                    <c:v>0.12</c:v>
                  </c:pt>
                  <c:pt idx="1">
                    <c:v>0.24</c:v>
                  </c:pt>
                  <c:pt idx="2">
                    <c:v>0.21</c:v>
                  </c:pt>
                  <c:pt idx="3">
                    <c:v>0.66</c:v>
                  </c:pt>
                  <c:pt idx="4">
                    <c:v>0.34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feature_match_logs!$Z$42:$Z$46</c:f>
              <c:numCache>
                <c:formatCode>0.00</c:formatCode>
                <c:ptCount val="5"/>
                <c:pt idx="0">
                  <c:v>1.6867322225415151</c:v>
                </c:pt>
                <c:pt idx="1">
                  <c:v>1.3170634957862366</c:v>
                </c:pt>
                <c:pt idx="2">
                  <c:v>1.5112556672343025</c:v>
                </c:pt>
                <c:pt idx="3">
                  <c:v>1.5138699382249443</c:v>
                </c:pt>
                <c:pt idx="4">
                  <c:v>1.2687515009681001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44-49FC-9A22-CA7FB89DA862}"/>
            </c:ext>
          </c:extLst>
        </c:ser>
        <c:ser>
          <c:idx val="2"/>
          <c:order val="2"/>
          <c:tx>
            <c:strRef>
              <c:f>feature_match_logs!$AA$41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plus>
            <c:minus>
              <c:numRef>
                <c:f>feature_match_logs!$AE$42:$AE$46</c:f>
                <c:numCache>
                  <c:formatCode>General</c:formatCode>
                  <c:ptCount val="5"/>
                  <c:pt idx="0">
                    <c:v>0.70917557160900768</c:v>
                  </c:pt>
                  <c:pt idx="1">
                    <c:v>0.77912064532210623</c:v>
                  </c:pt>
                  <c:pt idx="2">
                    <c:v>0.88186676941716391</c:v>
                  </c:pt>
                  <c:pt idx="3">
                    <c:v>0.77912064532210623</c:v>
                  </c:pt>
                  <c:pt idx="4">
                    <c:v>0.79859687897938947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feature_match_logs!$AA$42:$AA$46</c:f>
              <c:numCache>
                <c:formatCode>0.00</c:formatCode>
                <c:ptCount val="5"/>
                <c:pt idx="0">
                  <c:v>2.0171047270157909</c:v>
                </c:pt>
                <c:pt idx="1">
                  <c:v>2.2550613334944631</c:v>
                </c:pt>
                <c:pt idx="2">
                  <c:v>2.1811631984101112</c:v>
                </c:pt>
                <c:pt idx="3">
                  <c:v>3.6954852547210089</c:v>
                </c:pt>
                <c:pt idx="4">
                  <c:v>1.7920524687584607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44-49FC-9A22-CA7FB89DA862}"/>
            </c:ext>
          </c:extLst>
        </c:ser>
        <c:ser>
          <c:idx val="3"/>
          <c:order val="3"/>
          <c:tx>
            <c:strRef>
              <c:f>feature_match_logs!$AB$41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plus>
            <c:minus>
              <c:numRef>
                <c:f>feature_match_logs!$AF$42:$AF$46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1.9329542398008832E-2</c:v>
                  </c:pt>
                  <c:pt idx="3">
                    <c:v>0.10427756617526618</c:v>
                  </c:pt>
                  <c:pt idx="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feature_match_logs!$X$42:$X$46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feature_match_logs!$AB$42:$AB$46</c:f>
              <c:numCache>
                <c:formatCode>0.00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2.5183364456406547</c:v>
                </c:pt>
                <c:pt idx="3">
                  <c:v>2.729776757033433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44-49FC-9A22-CA7FB89DA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878640"/>
        <c:axId val="220623760"/>
      </c:barChart>
      <c:catAx>
        <c:axId val="42987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623760"/>
        <c:crosses val="autoZero"/>
        <c:auto val="1"/>
        <c:lblAlgn val="ctr"/>
        <c:lblOffset val="100"/>
        <c:noMultiLvlLbl val="0"/>
      </c:catAx>
      <c:valAx>
        <c:axId val="220623760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[%]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98786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feature_match_logs!$P$41</c:f>
              <c:strCache>
                <c:ptCount val="1"/>
                <c:pt idx="0">
                  <c:v>1m (Crack)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plus>
            <c:minus>
              <c:numRef>
                <c:f>feature_match_logs!$T$42:$T$46</c:f>
                <c:numCache>
                  <c:formatCode>General</c:formatCode>
                  <c:ptCount val="5"/>
                  <c:pt idx="0">
                    <c:v>0.14409722155287746</c:v>
                  </c:pt>
                  <c:pt idx="1">
                    <c:v>2.0812732348608463</c:v>
                  </c:pt>
                  <c:pt idx="2">
                    <c:v>22.029081025527603</c:v>
                  </c:pt>
                  <c:pt idx="3">
                    <c:v>9.0506040314076983E-2</c:v>
                  </c:pt>
                  <c:pt idx="4">
                    <c:v>1.2137472338908533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feature_match_logs!$P$42:$P$46</c:f>
              <c:numCache>
                <c:formatCode>0.00</c:formatCode>
                <c:ptCount val="5"/>
                <c:pt idx="0">
                  <c:v>1.5297222222222164</c:v>
                </c:pt>
                <c:pt idx="1">
                  <c:v>3.8708444444444403</c:v>
                </c:pt>
                <c:pt idx="2">
                  <c:v>70.090455555555494</c:v>
                </c:pt>
                <c:pt idx="3">
                  <c:v>3.2074333333333329</c:v>
                </c:pt>
                <c:pt idx="4">
                  <c:v>15.9837333333333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7-4ECB-92F2-E93F23129626}"/>
            </c:ext>
          </c:extLst>
        </c:ser>
        <c:ser>
          <c:idx val="1"/>
          <c:order val="1"/>
          <c:tx>
            <c:strRef>
              <c:f>feature_match_logs!$Q$41</c:f>
              <c:strCache>
                <c:ptCount val="1"/>
                <c:pt idx="0">
                  <c:v>1m (None Crack)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plus>
            <c:minus>
              <c:numRef>
                <c:f>feature_match_logs!$U$42:$U$46</c:f>
                <c:numCache>
                  <c:formatCode>General</c:formatCode>
                  <c:ptCount val="5"/>
                  <c:pt idx="0">
                    <c:v>0.13167815526530435</c:v>
                  </c:pt>
                  <c:pt idx="1">
                    <c:v>9.6873629022557334E-3</c:v>
                  </c:pt>
                  <c:pt idx="2">
                    <c:v>6.0052536061907364</c:v>
                  </c:pt>
                  <c:pt idx="3">
                    <c:v>0.23078536445027084</c:v>
                  </c:pt>
                  <c:pt idx="4">
                    <c:v>2.0445635921199012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feature_match_logs!$Q$42:$Q$46</c:f>
              <c:numCache>
                <c:formatCode>0.00</c:formatCode>
                <c:ptCount val="5"/>
                <c:pt idx="0">
                  <c:v>1.12085833333333</c:v>
                </c:pt>
                <c:pt idx="1">
                  <c:v>1.46918333333333</c:v>
                </c:pt>
                <c:pt idx="2">
                  <c:v>27.390566666666633</c:v>
                </c:pt>
                <c:pt idx="3">
                  <c:v>3.0653666666666619</c:v>
                </c:pt>
                <c:pt idx="4">
                  <c:v>10.467233333333324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27-4ECB-92F2-E93F23129626}"/>
            </c:ext>
          </c:extLst>
        </c:ser>
        <c:ser>
          <c:idx val="2"/>
          <c:order val="2"/>
          <c:tx>
            <c:strRef>
              <c:f>feature_match_logs!$R$41</c:f>
              <c:strCache>
                <c:ptCount val="1"/>
                <c:pt idx="0">
                  <c:v>2m (Crack)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plus>
            <c:minus>
              <c:numRef>
                <c:f>feature_match_logs!$V$42:$V$46</c:f>
                <c:numCache>
                  <c:formatCode>General</c:formatCode>
                  <c:ptCount val="5"/>
                  <c:pt idx="0">
                    <c:v>0.13293919384161423</c:v>
                  </c:pt>
                  <c:pt idx="1">
                    <c:v>0.31150410733871969</c:v>
                  </c:pt>
                  <c:pt idx="2">
                    <c:v>6.7045006174404369</c:v>
                  </c:pt>
                  <c:pt idx="3">
                    <c:v>0.21747455108671662</c:v>
                  </c:pt>
                  <c:pt idx="4">
                    <c:v>1.8209907255646514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feature_match_logs!$R$42:$R$46</c:f>
              <c:numCache>
                <c:formatCode>0.00</c:formatCode>
                <c:ptCount val="5"/>
                <c:pt idx="0">
                  <c:v>0.95122222222221975</c:v>
                </c:pt>
                <c:pt idx="1">
                  <c:v>1.5109333333333299</c:v>
                </c:pt>
                <c:pt idx="2">
                  <c:v>30.511822222222168</c:v>
                </c:pt>
                <c:pt idx="3">
                  <c:v>3.1328777777777734</c:v>
                </c:pt>
                <c:pt idx="4">
                  <c:v>11.711511111111086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27-4ECB-92F2-E93F23129626}"/>
            </c:ext>
          </c:extLst>
        </c:ser>
        <c:ser>
          <c:idx val="3"/>
          <c:order val="3"/>
          <c:tx>
            <c:strRef>
              <c:f>feature_match_logs!$S$41</c:f>
              <c:strCache>
                <c:ptCount val="1"/>
                <c:pt idx="0">
                  <c:v>2m (None Crack)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plus>
            <c:minus>
              <c:numRef>
                <c:f>feature_match_logs!$W$42:$W$46</c:f>
                <c:numCache>
                  <c:formatCode>General</c:formatCode>
                  <c:ptCount val="5"/>
                  <c:pt idx="0">
                    <c:v>0.1</c:v>
                  </c:pt>
                  <c:pt idx="1">
                    <c:v>0.2</c:v>
                  </c:pt>
                  <c:pt idx="2">
                    <c:v>0.29557063453597698</c:v>
                  </c:pt>
                  <c:pt idx="3">
                    <c:v>0.18573338119166879</c:v>
                  </c:pt>
                  <c:pt idx="4">
                    <c:v>0.1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feature_match_logs!$O$42:$O$46</c:f>
              <c:strCache>
                <c:ptCount val="5"/>
                <c:pt idx="0">
                  <c:v>AKAZE</c:v>
                </c:pt>
                <c:pt idx="1">
                  <c:v>BRISK_FAST</c:v>
                </c:pt>
                <c:pt idx="2">
                  <c:v>BRISK_SLOW</c:v>
                </c:pt>
                <c:pt idx="3">
                  <c:v>ORB_FAST</c:v>
                </c:pt>
                <c:pt idx="4">
                  <c:v>ORB_SLOW</c:v>
                </c:pt>
              </c:strCache>
            </c:strRef>
          </c:cat>
          <c:val>
            <c:numRef>
              <c:f>feature_match_logs!$S$42:$S$46</c:f>
              <c:numCache>
                <c:formatCode>0.00</c:formatCode>
                <c:ptCount val="5"/>
                <c:pt idx="0">
                  <c:v>1.3</c:v>
                </c:pt>
                <c:pt idx="1">
                  <c:v>1.4</c:v>
                </c:pt>
                <c:pt idx="2">
                  <c:v>7.1409666666666602</c:v>
                </c:pt>
                <c:pt idx="3">
                  <c:v>1.5786666666666651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27-4ECB-92F2-E93F23129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184080"/>
        <c:axId val="219917184"/>
      </c:barChart>
      <c:catAx>
        <c:axId val="4301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17184"/>
        <c:crosses val="autoZero"/>
        <c:auto val="1"/>
        <c:lblAlgn val="ctr"/>
        <c:lblOffset val="100"/>
        <c:noMultiLvlLbl val="0"/>
      </c:catAx>
      <c:valAx>
        <c:axId val="219917184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[sec]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18408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evaluatescore!$A$2</c:f>
              <c:strCache>
                <c:ptCount val="1"/>
                <c:pt idx="0">
                  <c:v>Training Wall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evaluatescore!$B$1:$F$1</c:f>
              <c:strCache>
                <c:ptCount val="5"/>
                <c:pt idx="0">
                  <c:v>Initialized model</c:v>
                </c:pt>
                <c:pt idx="1">
                  <c:v>Re-trained with binary ground truth</c:v>
                </c:pt>
                <c:pt idx="2">
                  <c:v>Re-initialized with binary ground truth</c:v>
                </c:pt>
                <c:pt idx="3">
                  <c:v>Re-trained with 4-class ground truth</c:v>
                </c:pt>
                <c:pt idx="4">
                  <c:v>Re-initialized with 4-class ground truth</c:v>
                </c:pt>
              </c:strCache>
            </c:strRef>
          </c:cat>
          <c:val>
            <c:numRef>
              <c:f>evaluatescore!$B$2:$F$2</c:f>
              <c:numCache>
                <c:formatCode>General</c:formatCode>
                <c:ptCount val="5"/>
                <c:pt idx="0">
                  <c:v>0.95309999999999995</c:v>
                </c:pt>
                <c:pt idx="1">
                  <c:v>0.83235999999999999</c:v>
                </c:pt>
                <c:pt idx="2">
                  <c:v>0.95486000000000004</c:v>
                </c:pt>
                <c:pt idx="3">
                  <c:v>0.62129000000000001</c:v>
                </c:pt>
                <c:pt idx="4">
                  <c:v>0.95943000000000001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CF-44C9-A93C-8F415F7AF017}"/>
            </c:ext>
          </c:extLst>
        </c:ser>
        <c:ser>
          <c:idx val="1"/>
          <c:order val="1"/>
          <c:tx>
            <c:strRef>
              <c:f>evaluatescore!$A$3</c:f>
              <c:strCache>
                <c:ptCount val="1"/>
                <c:pt idx="0">
                  <c:v>Inspection Wall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evaluatescore!$B$1:$F$1</c:f>
              <c:strCache>
                <c:ptCount val="5"/>
                <c:pt idx="0">
                  <c:v>Initialized model</c:v>
                </c:pt>
                <c:pt idx="1">
                  <c:v>Re-trained with binary ground truth</c:v>
                </c:pt>
                <c:pt idx="2">
                  <c:v>Re-initialized with binary ground truth</c:v>
                </c:pt>
                <c:pt idx="3">
                  <c:v>Re-trained with 4-class ground truth</c:v>
                </c:pt>
                <c:pt idx="4">
                  <c:v>Re-initialized with 4-class ground truth</c:v>
                </c:pt>
              </c:strCache>
            </c:strRef>
          </c:cat>
          <c:val>
            <c:numRef>
              <c:f>evaluatescore!$B$3:$F$3</c:f>
              <c:numCache>
                <c:formatCode>General</c:formatCode>
                <c:ptCount val="5"/>
                <c:pt idx="0">
                  <c:v>0.92129000000000005</c:v>
                </c:pt>
                <c:pt idx="1">
                  <c:v>0.71928999999999998</c:v>
                </c:pt>
                <c:pt idx="2">
                  <c:v>0.88734999999999997</c:v>
                </c:pt>
                <c:pt idx="3">
                  <c:v>0.61265999999999998</c:v>
                </c:pt>
                <c:pt idx="4">
                  <c:v>0.90034000000000003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CF-44C9-A93C-8F415F7AF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7475007"/>
        <c:axId val="604080751"/>
      </c:barChart>
      <c:catAx>
        <c:axId val="597475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4080751"/>
        <c:crosses val="autoZero"/>
        <c:auto val="1"/>
        <c:lblAlgn val="ctr"/>
        <c:lblOffset val="100"/>
        <c:noMultiLvlLbl val="0"/>
      </c:catAx>
      <c:valAx>
        <c:axId val="604080751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F1 Score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475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DCD7F-C05A-4762-A5A2-BFE29F66A2A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8AF12-ECEA-4D62-9A56-80C84CC14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8AF12-ECEA-4D62-9A56-80C84CC14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2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4E8E8-E00E-47C9-AC7F-C360E8BA6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8D78CF-7006-419A-B01A-0B6D0E731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8055F-20CD-4106-9AB7-8621AC03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63F8F-5868-47F4-9BAC-60A69AC0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11C76-5C40-4781-8353-63A94836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6F6BD-D10F-4044-927A-8FA6D385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161E2-01D5-4E21-B58C-17F22FB08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4242D-6995-4BBC-8DE1-1D67AFD7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9BFDA-652B-4932-B761-64670AF6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7EF88-D69F-4819-8FBF-1D3275E8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7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342D6B-184F-4FE8-905A-4EF21B372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583AA-734D-4890-A545-B387B534E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FFA2E-3A86-4589-BC11-9E1D7D60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E57FA-AF5E-4FB5-9B05-1B043DB4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B085C-8560-485C-8742-1A12E8DE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41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9D509-8172-45E1-9875-17ED691D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8F519-5E5D-4EE3-A129-7DB5CACE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AC8C3-A41F-44D7-AE44-1F88076B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4A973-A95D-4847-993B-0895A670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CF3E7-E43A-44EE-8E0F-DFA6FE27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4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9D2C-2FAD-4FC8-A785-B97174EE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CA8DA-FB97-4F06-8777-993E7A54A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4A83D-773A-4170-8DBA-BBF37AF9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6945E-CCF3-41A7-9FAC-2E6457F0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35461-202F-4192-95D1-8DD3204B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1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92688-F7A6-4510-8ECF-965DA4B6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119EB-2637-41D7-B30B-CDDBD34DA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DEE62D-AB6F-4B79-B1AB-696AC19AE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30DE6-424C-4994-B5B9-DB52B802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97C40-1E02-45FD-8AC4-25FBCCFD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87C08-B09E-407A-9348-D23C823B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6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A4979-45DF-4E93-8582-2A83429C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377A2-AF67-4250-B231-978965838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006238-4ACA-4B2A-B2B1-1635C5959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1059D-6281-43B2-85CA-22B324A14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D171F3-D430-4764-9F8D-059367995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5F900A-49AB-49F4-BAE6-326159F1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4392AD-1715-4975-ACAE-51C48BCB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35543B-3917-4BF1-AA65-62D854FD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7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DA7C3-E77B-489B-A810-BCFEA4D5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B866E0-F546-45E9-9073-EF05B122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621D1A-5A39-41EC-BDCF-893C1E73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6DA7D-F5BA-47C0-AA55-6B3896D7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7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E44FAF-6C77-47D0-8937-0ECC92C5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71AB6A-C50D-4D91-9F5B-C73A5CF1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5225FC-C6F9-4417-A8CC-07D7B65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0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A4BB5-1361-40E3-946D-22EABF8C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8FFCB-FDB8-4668-B2C5-A7B9087E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B10C1-AD1E-415A-B3A9-DFF5A10F6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7CB92-15BF-4121-AD19-67E0D1F7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93CD-36C3-4EE9-8AC2-FD6B4B70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8CF17-7925-48B5-BDBA-60EC0CB0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567E2-073B-4AE3-8F49-3432FD4E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934776-EE67-4F0F-A337-1BC986F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1EDA2C-D5DE-41D4-83AE-E14572C20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C994B-69D9-4955-840B-C9AD407B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D667E9-8281-4DAA-8217-59B0842D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36CFB-E5D8-446A-B336-64E14DFD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7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603928-14F3-45EA-B9B1-AF05F7B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AAFB3-100A-40E5-B04B-D22985FB7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2C972-5912-4C0C-A34A-38E10E6E1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E356-7F02-4B34-B825-8CA798BDD0CF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AB725-0A4B-4124-9C1E-D1649293D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D0125-8A87-4CE5-B3CE-A08B66995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0BD7-46E1-4E54-8887-C5B58ED84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3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170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110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4.png"/><Relationship Id="rId10" Type="http://schemas.openxmlformats.org/officeDocument/2006/relationships/image" Target="../media/image90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ECC606-D187-4C1F-877E-23FE18EF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22" y="2134902"/>
            <a:ext cx="7434749" cy="20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80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D1F747-F455-49E5-BF1D-25A546CA30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5" y="149290"/>
            <a:ext cx="11267430" cy="6559420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D02EAEF2-360F-445F-B839-B168044854F5}"/>
              </a:ext>
            </a:extLst>
          </p:cNvPr>
          <p:cNvSpPr/>
          <p:nvPr/>
        </p:nvSpPr>
        <p:spPr>
          <a:xfrm>
            <a:off x="625151" y="3788229"/>
            <a:ext cx="2453951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検出結果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46D0E5F-C4D3-491F-AD22-B193B9D74BDD}"/>
              </a:ext>
            </a:extLst>
          </p:cNvPr>
          <p:cNvSpPr/>
          <p:nvPr/>
        </p:nvSpPr>
        <p:spPr>
          <a:xfrm>
            <a:off x="6329265" y="3796419"/>
            <a:ext cx="2453951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結果提示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7549193D-E0DF-4A3F-8433-DCEDD93A9DD9}"/>
              </a:ext>
            </a:extLst>
          </p:cNvPr>
          <p:cNvSpPr/>
          <p:nvPr/>
        </p:nvSpPr>
        <p:spPr>
          <a:xfrm>
            <a:off x="625150" y="5872066"/>
            <a:ext cx="2453951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撮影画面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C6822CE6-E416-495C-9A58-C7DAAAB9E377}"/>
              </a:ext>
            </a:extLst>
          </p:cNvPr>
          <p:cNvSpPr/>
          <p:nvPr/>
        </p:nvSpPr>
        <p:spPr>
          <a:xfrm>
            <a:off x="3479184" y="5872066"/>
            <a:ext cx="2453951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撮影結果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9C02634-739D-4300-8FC0-EEBBAE5C85F4}"/>
              </a:ext>
            </a:extLst>
          </p:cNvPr>
          <p:cNvSpPr/>
          <p:nvPr/>
        </p:nvSpPr>
        <p:spPr>
          <a:xfrm>
            <a:off x="6096000" y="5856516"/>
            <a:ext cx="2777413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ホモグラフィ推定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4201D501-F4CF-49DB-9B4E-6521491CF344}"/>
              </a:ext>
            </a:extLst>
          </p:cNvPr>
          <p:cNvSpPr/>
          <p:nvPr/>
        </p:nvSpPr>
        <p:spPr>
          <a:xfrm>
            <a:off x="9178211" y="5856516"/>
            <a:ext cx="2388639" cy="4933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</a:rPr>
              <a:t>MRHMD</a:t>
            </a:r>
            <a:r>
              <a:rPr lang="ja-JP" altLang="en-US" sz="2400" b="1" dirty="0">
                <a:solidFill>
                  <a:sysClr val="windowText" lastClr="000000"/>
                </a:solidFill>
              </a:rPr>
              <a:t>画像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1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F447071C-9E5D-4E4D-8782-E4C1F7AD47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998207"/>
              </p:ext>
            </p:extLst>
          </p:nvPr>
        </p:nvGraphicFramePr>
        <p:xfrm>
          <a:off x="6596614" y="1570503"/>
          <a:ext cx="3786111" cy="245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B4A2526-D9B0-434A-BEE5-071D58CABC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528891"/>
              </p:ext>
            </p:extLst>
          </p:nvPr>
        </p:nvGraphicFramePr>
        <p:xfrm>
          <a:off x="1893985" y="1701766"/>
          <a:ext cx="3953198" cy="241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8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BF0CC68-3B30-4EB7-ADEB-E80AE4E64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91"/>
          <a:stretch/>
        </p:blipFill>
        <p:spPr>
          <a:xfrm>
            <a:off x="4420032" y="3187007"/>
            <a:ext cx="2568163" cy="1412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FB6A8C-1759-4477-B8EE-AE7E874E4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50" b="4741"/>
          <a:stretch/>
        </p:blipFill>
        <p:spPr>
          <a:xfrm>
            <a:off x="7177270" y="3187006"/>
            <a:ext cx="2568163" cy="1412985"/>
          </a:xfrm>
          <a:prstGeom prst="rect">
            <a:avLst/>
          </a:prstGeom>
        </p:spPr>
      </p:pic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85F26C82-93F4-4BA4-AF84-963334A550EB}"/>
              </a:ext>
            </a:extLst>
          </p:cNvPr>
          <p:cNvSpPr/>
          <p:nvPr/>
        </p:nvSpPr>
        <p:spPr>
          <a:xfrm>
            <a:off x="5353531" y="3761685"/>
            <a:ext cx="837475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E=7%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21F3A916-D5E5-432E-9806-6B1F3DF0576B}"/>
              </a:ext>
            </a:extLst>
          </p:cNvPr>
          <p:cNvSpPr/>
          <p:nvPr/>
        </p:nvSpPr>
        <p:spPr>
          <a:xfrm>
            <a:off x="8251594" y="3761684"/>
            <a:ext cx="837475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E=50%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BFE8F6D0-47EE-4A9F-BEB6-D0463D636E10}"/>
              </a:ext>
            </a:extLst>
          </p:cNvPr>
          <p:cNvSpPr/>
          <p:nvPr/>
        </p:nvSpPr>
        <p:spPr>
          <a:xfrm>
            <a:off x="4804435" y="4049024"/>
            <a:ext cx="549096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776DC836-A113-45C9-BB6F-BE7391CD334E}"/>
              </a:ext>
            </a:extLst>
          </p:cNvPr>
          <p:cNvSpPr/>
          <p:nvPr/>
        </p:nvSpPr>
        <p:spPr>
          <a:xfrm>
            <a:off x="6166144" y="3421010"/>
            <a:ext cx="549096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N’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45A6D6A4-755E-47AA-B16E-46F8AF812062}"/>
              </a:ext>
            </a:extLst>
          </p:cNvPr>
          <p:cNvSpPr/>
          <p:nvPr/>
        </p:nvSpPr>
        <p:spPr>
          <a:xfrm>
            <a:off x="7561673" y="4180837"/>
            <a:ext cx="549096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C2FF533D-8370-45F8-9DED-019152867FA5}"/>
              </a:ext>
            </a:extLst>
          </p:cNvPr>
          <p:cNvSpPr/>
          <p:nvPr/>
        </p:nvSpPr>
        <p:spPr>
          <a:xfrm>
            <a:off x="9089069" y="3421009"/>
            <a:ext cx="549096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N’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1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9EA64E9-CEC7-4236-A0CC-F2408E941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274155"/>
              </p:ext>
            </p:extLst>
          </p:nvPr>
        </p:nvGraphicFramePr>
        <p:xfrm>
          <a:off x="1638905" y="805488"/>
          <a:ext cx="4744099" cy="262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153892D-DE99-46D1-9F0C-D5D6152423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240826"/>
              </p:ext>
            </p:extLst>
          </p:nvPr>
        </p:nvGraphicFramePr>
        <p:xfrm>
          <a:off x="6383003" y="3457132"/>
          <a:ext cx="4748590" cy="254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28611FB-0A93-4017-927D-95A40E5A4E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383798"/>
              </p:ext>
            </p:extLst>
          </p:nvPr>
        </p:nvGraphicFramePr>
        <p:xfrm>
          <a:off x="6485694" y="805488"/>
          <a:ext cx="4505767" cy="282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F63C9B65-9022-4581-A09F-912FA1A2D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584341"/>
              </p:ext>
            </p:extLst>
          </p:nvPr>
        </p:nvGraphicFramePr>
        <p:xfrm>
          <a:off x="1638905" y="3429000"/>
          <a:ext cx="4744098" cy="2588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627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80458FD-EB33-4B5F-9A1C-8C28C004A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771607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696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건물, 남자, 거리, 하얀색이(가) 표시된 사진&#10;&#10;자동 생성된 설명">
            <a:extLst>
              <a:ext uri="{FF2B5EF4-FFF2-40B4-BE49-F238E27FC236}">
                <a16:creationId xmlns:a16="http://schemas.microsoft.com/office/drawing/2014/main" id="{74D2398D-D301-4E23-9DEC-E844B353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65" y="604624"/>
            <a:ext cx="1879644" cy="10572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2A0791-C498-4ECA-B13A-2777D6D7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34" y="604624"/>
            <a:ext cx="1879644" cy="10572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6B173E-CB87-401A-B959-533ABD63F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58" y="2283022"/>
            <a:ext cx="1879644" cy="10572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491D76-159F-4A6A-BA33-7427BC824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174" y="2283022"/>
            <a:ext cx="1879644" cy="10572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C66DBD-14BB-403D-86C6-1C08642DA3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37920" y="3696399"/>
            <a:ext cx="1879644" cy="1057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9AB5A9-CA60-4ABA-9DE1-D05C2B2804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8135" y="3692298"/>
            <a:ext cx="1879644" cy="10572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DE2C17-1943-4955-BCD2-2265E0285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920" y="5105674"/>
            <a:ext cx="1879644" cy="10572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896B34-857A-485C-B8CF-F7856646C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9174" y="5101574"/>
            <a:ext cx="1868606" cy="10510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EC9BC5-25C6-4C87-9C19-45099CD90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1991" y="609838"/>
            <a:ext cx="1888815" cy="10624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840E87A-FAB5-4C78-BEED-2262AB489E4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986557" y="2291260"/>
            <a:ext cx="1879642" cy="10573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69D471-13A2-4987-AA6B-53BC2E57084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987812" y="2286242"/>
            <a:ext cx="1888567" cy="10623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4CB623D-84D7-4E6C-9F73-DCF622ABA1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7597" y="3692298"/>
            <a:ext cx="1879644" cy="10572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2F4F2E1-6BD8-4D37-9900-B4241E3BAE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999" y="3695183"/>
            <a:ext cx="1888567" cy="1062319"/>
          </a:xfrm>
          <a:prstGeom prst="rect">
            <a:avLst/>
          </a:prstGeom>
        </p:spPr>
      </p:pic>
      <p:pic>
        <p:nvPicPr>
          <p:cNvPr id="38" name="그림 37" descr="건물, 앉아있는, 하얀색, 문이(가) 표시된 사진&#10;&#10;자동 생성된 설명">
            <a:extLst>
              <a:ext uri="{FF2B5EF4-FFF2-40B4-BE49-F238E27FC236}">
                <a16:creationId xmlns:a16="http://schemas.microsoft.com/office/drawing/2014/main" id="{7174505A-744F-408D-8D91-B156974379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21" y="608361"/>
            <a:ext cx="1866353" cy="1049824"/>
          </a:xfrm>
          <a:prstGeom prst="rect">
            <a:avLst/>
          </a:prstGeom>
        </p:spPr>
      </p:pic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22662C50-FD24-4B63-A52B-3BBAE74A6D25}"/>
              </a:ext>
            </a:extLst>
          </p:cNvPr>
          <p:cNvSpPr/>
          <p:nvPr/>
        </p:nvSpPr>
        <p:spPr>
          <a:xfrm>
            <a:off x="1055342" y="1758717"/>
            <a:ext cx="1873260" cy="202604"/>
          </a:xfrm>
          <a:prstGeom prst="flowChartAlternateProcess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Binary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C7DB7455-527A-4F56-A46D-7FD7A86E7E45}"/>
              </a:ext>
            </a:extLst>
          </p:cNvPr>
          <p:cNvSpPr/>
          <p:nvPr/>
        </p:nvSpPr>
        <p:spPr>
          <a:xfrm>
            <a:off x="3052465" y="1758717"/>
            <a:ext cx="1873260" cy="202604"/>
          </a:xfrm>
          <a:prstGeom prst="flowChartAlternateProcess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4-Class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447984B4-1AB6-450E-A8B6-7DD1E4915881}"/>
              </a:ext>
            </a:extLst>
          </p:cNvPr>
          <p:cNvSpPr/>
          <p:nvPr/>
        </p:nvSpPr>
        <p:spPr>
          <a:xfrm>
            <a:off x="1861622" y="1992217"/>
            <a:ext cx="2223978" cy="259909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Ground truth created with initial model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" name="순서도: 대체 처리 45">
            <a:extLst>
              <a:ext uri="{FF2B5EF4-FFF2-40B4-BE49-F238E27FC236}">
                <a16:creationId xmlns:a16="http://schemas.microsoft.com/office/drawing/2014/main" id="{9DF3DBC9-CC72-4FB2-B5F2-FEE7FF271CDE}"/>
              </a:ext>
            </a:extLst>
          </p:cNvPr>
          <p:cNvSpPr/>
          <p:nvPr/>
        </p:nvSpPr>
        <p:spPr>
          <a:xfrm>
            <a:off x="3039173" y="274625"/>
            <a:ext cx="1886552" cy="225440"/>
          </a:xfrm>
          <a:prstGeom prst="flowChartAlternateProcess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Initially Predicted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C55D0C8D-4E08-4001-8C1F-CAA6A97AD60C}"/>
              </a:ext>
            </a:extLst>
          </p:cNvPr>
          <p:cNvSpPr/>
          <p:nvPr/>
        </p:nvSpPr>
        <p:spPr>
          <a:xfrm>
            <a:off x="1056765" y="290053"/>
            <a:ext cx="1879644" cy="210013"/>
          </a:xfrm>
          <a:prstGeom prst="flowChartAlternateProcess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Input image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순서도: 대체 처리 47">
            <a:extLst>
              <a:ext uri="{FF2B5EF4-FFF2-40B4-BE49-F238E27FC236}">
                <a16:creationId xmlns:a16="http://schemas.microsoft.com/office/drawing/2014/main" id="{F3E2A660-602E-4654-9A50-8F7B30A6E5A2}"/>
              </a:ext>
            </a:extLst>
          </p:cNvPr>
          <p:cNvSpPr/>
          <p:nvPr/>
        </p:nvSpPr>
        <p:spPr>
          <a:xfrm>
            <a:off x="2036207" y="3371217"/>
            <a:ext cx="1904610" cy="294286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Re-trained prediction result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AD885F9D-3021-4168-B484-879EDD3EC5AA}"/>
              </a:ext>
            </a:extLst>
          </p:cNvPr>
          <p:cNvSpPr/>
          <p:nvPr/>
        </p:nvSpPr>
        <p:spPr>
          <a:xfrm>
            <a:off x="2030749" y="4807288"/>
            <a:ext cx="1885101" cy="294286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Re-initialized prediction result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74795D0F-E7A8-4E0D-A66F-F7582A8F031B}"/>
              </a:ext>
            </a:extLst>
          </p:cNvPr>
          <p:cNvSpPr/>
          <p:nvPr/>
        </p:nvSpPr>
        <p:spPr>
          <a:xfrm>
            <a:off x="6024868" y="1758717"/>
            <a:ext cx="1873260" cy="202604"/>
          </a:xfrm>
          <a:prstGeom prst="flowChartAlternateProcess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Binary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5F9C0CBD-51B6-4956-B219-1019C99505AA}"/>
              </a:ext>
            </a:extLst>
          </p:cNvPr>
          <p:cNvSpPr/>
          <p:nvPr/>
        </p:nvSpPr>
        <p:spPr>
          <a:xfrm>
            <a:off x="8021991" y="1758717"/>
            <a:ext cx="1873260" cy="202604"/>
          </a:xfrm>
          <a:prstGeom prst="flowChartAlternateProcess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4-Class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95C3AB74-313C-4F41-BB69-82A93B581C8F}"/>
              </a:ext>
            </a:extLst>
          </p:cNvPr>
          <p:cNvSpPr/>
          <p:nvPr/>
        </p:nvSpPr>
        <p:spPr>
          <a:xfrm>
            <a:off x="8008699" y="274625"/>
            <a:ext cx="1886552" cy="225440"/>
          </a:xfrm>
          <a:prstGeom prst="flowChartAlternateProcess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Initially Predicted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7" name="순서도: 대체 처리 56">
            <a:extLst>
              <a:ext uri="{FF2B5EF4-FFF2-40B4-BE49-F238E27FC236}">
                <a16:creationId xmlns:a16="http://schemas.microsoft.com/office/drawing/2014/main" id="{96653DC8-4F21-4AC7-B065-0E04BFB15509}"/>
              </a:ext>
            </a:extLst>
          </p:cNvPr>
          <p:cNvSpPr/>
          <p:nvPr/>
        </p:nvSpPr>
        <p:spPr>
          <a:xfrm>
            <a:off x="6026291" y="290053"/>
            <a:ext cx="1879644" cy="210013"/>
          </a:xfrm>
          <a:prstGeom prst="flowChartAlternateProcess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Input image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1DCC2C0D-EE44-4917-A08B-C50757DF8AF2}"/>
              </a:ext>
            </a:extLst>
          </p:cNvPr>
          <p:cNvSpPr/>
          <p:nvPr/>
        </p:nvSpPr>
        <p:spPr>
          <a:xfrm>
            <a:off x="6984845" y="1951448"/>
            <a:ext cx="1904610" cy="294286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Re-trained prediction result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147B6FC7-5CEF-4E32-ACBC-628D35ECEAB7}"/>
              </a:ext>
            </a:extLst>
          </p:cNvPr>
          <p:cNvSpPr/>
          <p:nvPr/>
        </p:nvSpPr>
        <p:spPr>
          <a:xfrm>
            <a:off x="6979387" y="3387519"/>
            <a:ext cx="1885101" cy="294286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Re-initialized prediction result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141B94-216C-4461-B4DF-1B4C26CF5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2604" y="1835215"/>
            <a:ext cx="5666792" cy="31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DB6927-64AE-4E5D-ABB2-4FC2801DFC8F}"/>
              </a:ext>
            </a:extLst>
          </p:cNvPr>
          <p:cNvSpPr/>
          <p:nvPr/>
        </p:nvSpPr>
        <p:spPr>
          <a:xfrm>
            <a:off x="5837298" y="1923640"/>
            <a:ext cx="2321958" cy="2743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97EF1B-2DC3-433E-8728-023BDFF3D2C5}"/>
              </a:ext>
            </a:extLst>
          </p:cNvPr>
          <p:cNvSpPr/>
          <p:nvPr/>
        </p:nvSpPr>
        <p:spPr>
          <a:xfrm>
            <a:off x="3515340" y="1923640"/>
            <a:ext cx="2321958" cy="274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84A410EF-F05D-4859-9250-44BBF288C48E}"/>
              </a:ext>
            </a:extLst>
          </p:cNvPr>
          <p:cNvSpPr/>
          <p:nvPr/>
        </p:nvSpPr>
        <p:spPr>
          <a:xfrm>
            <a:off x="3937051" y="2180214"/>
            <a:ext cx="705375" cy="2232764"/>
          </a:xfrm>
          <a:prstGeom prst="cube">
            <a:avLst>
              <a:gd name="adj" fmla="val 9299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890D2C0-A38B-49B5-B844-AFE69898BB80}"/>
              </a:ext>
            </a:extLst>
          </p:cNvPr>
          <p:cNvSpPr/>
          <p:nvPr/>
        </p:nvSpPr>
        <p:spPr>
          <a:xfrm>
            <a:off x="1511560" y="3706788"/>
            <a:ext cx="1816096" cy="60281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Input Image (X)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BF5113-34B7-4776-8939-74BC71F0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5389" y="2207297"/>
            <a:ext cx="1564416" cy="15644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4C6379-4826-40B6-962D-A171B344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940" y="2221843"/>
            <a:ext cx="1564612" cy="1564612"/>
          </a:xfrm>
          <a:prstGeom prst="rect">
            <a:avLst/>
          </a:prstGeom>
        </p:spPr>
      </p:pic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EF7A60A5-617A-4887-8843-33821342853E}"/>
              </a:ext>
            </a:extLst>
          </p:cNvPr>
          <p:cNvSpPr/>
          <p:nvPr/>
        </p:nvSpPr>
        <p:spPr>
          <a:xfrm>
            <a:off x="8383386" y="3706787"/>
            <a:ext cx="1898950" cy="60281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Output Image (Y)</a:t>
            </a:r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22589735-6C5A-48E2-81DF-77E61F4CD29D}"/>
              </a:ext>
            </a:extLst>
          </p:cNvPr>
          <p:cNvSpPr/>
          <p:nvPr/>
        </p:nvSpPr>
        <p:spPr>
          <a:xfrm>
            <a:off x="4550090" y="2861422"/>
            <a:ext cx="490168" cy="1551556"/>
          </a:xfrm>
          <a:prstGeom prst="cube">
            <a:avLst>
              <a:gd name="adj" fmla="val 941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77B5DBE3-8CDD-4BC6-BB9F-5BD4E1ACF4CA}"/>
              </a:ext>
            </a:extLst>
          </p:cNvPr>
          <p:cNvSpPr/>
          <p:nvPr/>
        </p:nvSpPr>
        <p:spPr>
          <a:xfrm>
            <a:off x="6078959" y="3425092"/>
            <a:ext cx="312093" cy="987885"/>
          </a:xfrm>
          <a:prstGeom prst="cube">
            <a:avLst>
              <a:gd name="adj" fmla="val 89992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7A6B75-1139-40F6-A873-6D529AC32057}"/>
              </a:ext>
            </a:extLst>
          </p:cNvPr>
          <p:cNvCxnSpPr>
            <a:cxnSpLocks/>
          </p:cNvCxnSpPr>
          <p:nvPr/>
        </p:nvCxnSpPr>
        <p:spPr>
          <a:xfrm>
            <a:off x="3314924" y="3288846"/>
            <a:ext cx="516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91E8D-D134-4DA9-AC86-DB56D52388B1}"/>
              </a:ext>
            </a:extLst>
          </p:cNvPr>
          <p:cNvCxnSpPr>
            <a:cxnSpLocks/>
          </p:cNvCxnSpPr>
          <p:nvPr/>
        </p:nvCxnSpPr>
        <p:spPr>
          <a:xfrm>
            <a:off x="7950895" y="3288846"/>
            <a:ext cx="516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C9D7EE-28FC-46B6-8169-2D8167F2C6C7}"/>
              </a:ext>
            </a:extLst>
          </p:cNvPr>
          <p:cNvSpPr/>
          <p:nvPr/>
        </p:nvSpPr>
        <p:spPr>
          <a:xfrm>
            <a:off x="3261253" y="1544096"/>
            <a:ext cx="2321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ja-JP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Encoder [CNN] (E)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BB5D6B-AA7A-4229-8329-E4177C98304B}"/>
              </a:ext>
            </a:extLst>
          </p:cNvPr>
          <p:cNvSpPr/>
          <p:nvPr/>
        </p:nvSpPr>
        <p:spPr>
          <a:xfrm>
            <a:off x="5704793" y="1540221"/>
            <a:ext cx="1724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ja-JP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Decoder (D)</a:t>
            </a:r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B468912F-4D01-4DEE-886B-173793A3346A}"/>
              </a:ext>
            </a:extLst>
          </p:cNvPr>
          <p:cNvSpPr/>
          <p:nvPr/>
        </p:nvSpPr>
        <p:spPr>
          <a:xfrm>
            <a:off x="4652747" y="2864575"/>
            <a:ext cx="490168" cy="1551556"/>
          </a:xfrm>
          <a:prstGeom prst="cube">
            <a:avLst>
              <a:gd name="adj" fmla="val 941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C69A7115-5485-4930-B6F2-1A8CA8EB59A6}"/>
              </a:ext>
            </a:extLst>
          </p:cNvPr>
          <p:cNvSpPr/>
          <p:nvPr/>
        </p:nvSpPr>
        <p:spPr>
          <a:xfrm>
            <a:off x="5073881" y="3425092"/>
            <a:ext cx="312093" cy="987885"/>
          </a:xfrm>
          <a:prstGeom prst="cube">
            <a:avLst>
              <a:gd name="adj" fmla="val 8999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3313C05D-37AE-4177-A788-146BFA61FC89}"/>
              </a:ext>
            </a:extLst>
          </p:cNvPr>
          <p:cNvSpPr/>
          <p:nvPr/>
        </p:nvSpPr>
        <p:spPr>
          <a:xfrm>
            <a:off x="5159573" y="3425092"/>
            <a:ext cx="312093" cy="987885"/>
          </a:xfrm>
          <a:prstGeom prst="cube">
            <a:avLst>
              <a:gd name="adj" fmla="val 8999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AEACDEE8-184E-441F-9B5F-061146459989}"/>
              </a:ext>
            </a:extLst>
          </p:cNvPr>
          <p:cNvSpPr/>
          <p:nvPr/>
        </p:nvSpPr>
        <p:spPr>
          <a:xfrm>
            <a:off x="5243039" y="3428123"/>
            <a:ext cx="312093" cy="987885"/>
          </a:xfrm>
          <a:prstGeom prst="cube">
            <a:avLst>
              <a:gd name="adj" fmla="val 8999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>
            <a:extLst>
              <a:ext uri="{FF2B5EF4-FFF2-40B4-BE49-F238E27FC236}">
                <a16:creationId xmlns:a16="http://schemas.microsoft.com/office/drawing/2014/main" id="{ABF8DC71-7BE3-4292-AC74-A444983C1F80}"/>
              </a:ext>
            </a:extLst>
          </p:cNvPr>
          <p:cNvSpPr/>
          <p:nvPr/>
        </p:nvSpPr>
        <p:spPr>
          <a:xfrm>
            <a:off x="6179340" y="3430395"/>
            <a:ext cx="312093" cy="987885"/>
          </a:xfrm>
          <a:prstGeom prst="cube">
            <a:avLst>
              <a:gd name="adj" fmla="val 89992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8963A1D7-0CA6-43C7-AF70-FA412785E28C}"/>
              </a:ext>
            </a:extLst>
          </p:cNvPr>
          <p:cNvSpPr/>
          <p:nvPr/>
        </p:nvSpPr>
        <p:spPr>
          <a:xfrm>
            <a:off x="6276345" y="3419789"/>
            <a:ext cx="312093" cy="987885"/>
          </a:xfrm>
          <a:prstGeom prst="cube">
            <a:avLst>
              <a:gd name="adj" fmla="val 89992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870F207D-B6E6-4FA7-8D8E-4FA6486DCBCB}"/>
              </a:ext>
            </a:extLst>
          </p:cNvPr>
          <p:cNvSpPr/>
          <p:nvPr/>
        </p:nvSpPr>
        <p:spPr>
          <a:xfrm>
            <a:off x="6590252" y="2864452"/>
            <a:ext cx="490168" cy="1551556"/>
          </a:xfrm>
          <a:prstGeom prst="cube">
            <a:avLst>
              <a:gd name="adj" fmla="val 90367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EE76BEC5-AFD5-4358-B864-A8F7E75A572C}"/>
              </a:ext>
            </a:extLst>
          </p:cNvPr>
          <p:cNvSpPr/>
          <p:nvPr/>
        </p:nvSpPr>
        <p:spPr>
          <a:xfrm>
            <a:off x="6702166" y="2866890"/>
            <a:ext cx="490168" cy="1551556"/>
          </a:xfrm>
          <a:prstGeom prst="cube">
            <a:avLst>
              <a:gd name="adj" fmla="val 90367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67208D0F-F411-4A7A-AB3C-80C084F070DD}"/>
              </a:ext>
            </a:extLst>
          </p:cNvPr>
          <p:cNvSpPr/>
          <p:nvPr/>
        </p:nvSpPr>
        <p:spPr>
          <a:xfrm>
            <a:off x="7138280" y="2172464"/>
            <a:ext cx="705375" cy="2232764"/>
          </a:xfrm>
          <a:prstGeom prst="cube">
            <a:avLst>
              <a:gd name="adj" fmla="val 93884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EC41D4A-380D-4721-886C-FC6FDE8DA8D0}"/>
              </a:ext>
            </a:extLst>
          </p:cNvPr>
          <p:cNvCxnSpPr>
            <a:cxnSpLocks/>
            <a:stCxn id="22" idx="3"/>
            <a:endCxn id="61" idx="2"/>
          </p:cNvCxnSpPr>
          <p:nvPr/>
        </p:nvCxnSpPr>
        <p:spPr>
          <a:xfrm rot="16200000" flipH="1">
            <a:off x="5244229" y="4258245"/>
            <a:ext cx="531562" cy="84102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6AE758C-22A1-4C74-876C-374BC093EEC9}"/>
              </a:ext>
            </a:extLst>
          </p:cNvPr>
          <p:cNvCxnSpPr>
            <a:cxnSpLocks/>
            <a:stCxn id="25" idx="3"/>
            <a:endCxn id="61" idx="0"/>
          </p:cNvCxnSpPr>
          <p:nvPr/>
        </p:nvCxnSpPr>
        <p:spPr>
          <a:xfrm flipH="1">
            <a:off x="6089671" y="4412977"/>
            <a:ext cx="4905" cy="366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7809443-2DE8-4536-AEDA-6F794DE7FECE}"/>
              </a:ext>
            </a:extLst>
          </p:cNvPr>
          <p:cNvSpPr/>
          <p:nvPr/>
        </p:nvSpPr>
        <p:spPr>
          <a:xfrm>
            <a:off x="5930523" y="4779515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ABC99E8-48E7-45E9-AAA4-9F8C2F8716D0}"/>
              </a:ext>
            </a:extLst>
          </p:cNvPr>
          <p:cNvCxnSpPr>
            <a:cxnSpLocks/>
            <a:stCxn id="61" idx="6"/>
            <a:endCxn id="24" idx="3"/>
          </p:cNvCxnSpPr>
          <p:nvPr/>
        </p:nvCxnSpPr>
        <p:spPr>
          <a:xfrm flipV="1">
            <a:off x="6248819" y="4416008"/>
            <a:ext cx="365042" cy="52853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8AEABE4-ED9B-4352-B888-051D112C5CD3}"/>
              </a:ext>
            </a:extLst>
          </p:cNvPr>
          <p:cNvCxnSpPr>
            <a:cxnSpLocks/>
            <a:stCxn id="21" idx="3"/>
            <a:endCxn id="78" idx="2"/>
          </p:cNvCxnSpPr>
          <p:nvPr/>
        </p:nvCxnSpPr>
        <p:spPr>
          <a:xfrm rot="16200000" flipH="1">
            <a:off x="5134922" y="3842393"/>
            <a:ext cx="861608" cy="200277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71B7F49-5D7E-4835-B210-B9712614D7E3}"/>
              </a:ext>
            </a:extLst>
          </p:cNvPr>
          <p:cNvCxnSpPr>
            <a:cxnSpLocks/>
            <a:stCxn id="53" idx="3"/>
            <a:endCxn id="78" idx="0"/>
          </p:cNvCxnSpPr>
          <p:nvPr/>
        </p:nvCxnSpPr>
        <p:spPr>
          <a:xfrm>
            <a:off x="6725775" y="4418446"/>
            <a:ext cx="488" cy="691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079D09D9-85A9-4B47-B628-38E72CE74D18}"/>
              </a:ext>
            </a:extLst>
          </p:cNvPr>
          <p:cNvSpPr/>
          <p:nvPr/>
        </p:nvSpPr>
        <p:spPr>
          <a:xfrm>
            <a:off x="6567115" y="5109562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B69BA6BE-EFA8-4A67-9CB0-61667C4E503A}"/>
              </a:ext>
            </a:extLst>
          </p:cNvPr>
          <p:cNvCxnSpPr>
            <a:cxnSpLocks/>
            <a:stCxn id="78" idx="6"/>
            <a:endCxn id="23" idx="3"/>
          </p:cNvCxnSpPr>
          <p:nvPr/>
        </p:nvCxnSpPr>
        <p:spPr>
          <a:xfrm flipV="1">
            <a:off x="6885411" y="4405228"/>
            <a:ext cx="274439" cy="86935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B0C3C0-E4F3-47F1-B0D7-EAFC1F53DAB5}"/>
                  </a:ext>
                </a:extLst>
              </p:cNvPr>
              <p:cNvSpPr/>
              <p:nvPr/>
            </p:nvSpPr>
            <p:spPr>
              <a:xfrm>
                <a:off x="5066206" y="2061785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B0C3C0-E4F3-47F1-B0D7-EAFC1F53D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6" y="2061785"/>
                <a:ext cx="511614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688BE80-88BF-4057-A023-108474A94763}"/>
                  </a:ext>
                </a:extLst>
              </p:cNvPr>
              <p:cNvSpPr/>
              <p:nvPr/>
            </p:nvSpPr>
            <p:spPr>
              <a:xfrm>
                <a:off x="6091827" y="2072660"/>
                <a:ext cx="5276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688BE80-88BF-4057-A023-108474A94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27" y="2072660"/>
                <a:ext cx="527645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90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73B3-806A-4EA6-8BE5-DD34D54C6F33}"/>
              </a:ext>
            </a:extLst>
          </p:cNvPr>
          <p:cNvGrpSpPr/>
          <p:nvPr/>
        </p:nvGrpSpPr>
        <p:grpSpPr>
          <a:xfrm>
            <a:off x="5114344" y="2675267"/>
            <a:ext cx="2293207" cy="1018734"/>
            <a:chOff x="4047371" y="2121819"/>
            <a:chExt cx="3269943" cy="31531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119E0D-0F57-4E62-93D3-125B372C3A60}"/>
                </a:ext>
              </a:extLst>
            </p:cNvPr>
            <p:cNvSpPr/>
            <p:nvPr/>
          </p:nvSpPr>
          <p:spPr>
            <a:xfrm>
              <a:off x="4047371" y="2121819"/>
              <a:ext cx="1634971" cy="31384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F59A41B-1BA0-42BB-8A20-796F5DC42CC8}"/>
                </a:ext>
              </a:extLst>
            </p:cNvPr>
            <p:cNvSpPr/>
            <p:nvPr/>
          </p:nvSpPr>
          <p:spPr>
            <a:xfrm rot="10800000">
              <a:off x="5682341" y="2136561"/>
              <a:ext cx="1634973" cy="313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" name="현 6">
              <a:extLst>
                <a:ext uri="{FF2B5EF4-FFF2-40B4-BE49-F238E27FC236}">
                  <a16:creationId xmlns:a16="http://schemas.microsoft.com/office/drawing/2014/main" id="{27C74456-286F-49F5-9C8E-D30F8A7EAC4E}"/>
                </a:ext>
              </a:extLst>
            </p:cNvPr>
            <p:cNvSpPr/>
            <p:nvPr/>
          </p:nvSpPr>
          <p:spPr>
            <a:xfrm rot="10800000">
              <a:off x="5005650" y="2360643"/>
              <a:ext cx="1300162" cy="2640567"/>
            </a:xfrm>
            <a:prstGeom prst="chord">
              <a:avLst>
                <a:gd name="adj1" fmla="val 5386241"/>
                <a:gd name="adj2" fmla="val 1621882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" name="현 7">
              <a:extLst>
                <a:ext uri="{FF2B5EF4-FFF2-40B4-BE49-F238E27FC236}">
                  <a16:creationId xmlns:a16="http://schemas.microsoft.com/office/drawing/2014/main" id="{9D27EDDB-79B7-4DD3-8F6B-8FD33797E7E8}"/>
                </a:ext>
              </a:extLst>
            </p:cNvPr>
            <p:cNvSpPr/>
            <p:nvPr/>
          </p:nvSpPr>
          <p:spPr>
            <a:xfrm rot="10800000">
              <a:off x="5018955" y="2360643"/>
              <a:ext cx="1300162" cy="2640567"/>
            </a:xfrm>
            <a:prstGeom prst="chord">
              <a:avLst>
                <a:gd name="adj1" fmla="val 16200903"/>
                <a:gd name="adj2" fmla="val 5396578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034C63-90B8-4B46-B801-9D725259049C}"/>
                </a:ext>
              </a:extLst>
            </p:cNvPr>
            <p:cNvSpPr/>
            <p:nvPr/>
          </p:nvSpPr>
          <p:spPr>
            <a:xfrm>
              <a:off x="6562321" y="2971860"/>
              <a:ext cx="647936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TP</a:t>
              </a:r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13D1F9-412A-4D2C-8CA9-9F450C2ED672}"/>
                </a:ext>
              </a:extLst>
            </p:cNvPr>
            <p:cNvSpPr/>
            <p:nvPr/>
          </p:nvSpPr>
          <p:spPr>
            <a:xfrm>
              <a:off x="4122908" y="2971860"/>
              <a:ext cx="707246" cy="57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TN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BD2E44-08D1-4600-B5D0-2F4947E2607F}"/>
                </a:ext>
              </a:extLst>
            </p:cNvPr>
            <p:cNvSpPr/>
            <p:nvPr/>
          </p:nvSpPr>
          <p:spPr>
            <a:xfrm>
              <a:off x="5697313" y="2985853"/>
              <a:ext cx="757951" cy="1238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FN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6061A7-C303-4A19-AC13-B96AFA9864F6}"/>
                </a:ext>
              </a:extLst>
            </p:cNvPr>
            <p:cNvSpPr/>
            <p:nvPr/>
          </p:nvSpPr>
          <p:spPr>
            <a:xfrm>
              <a:off x="5012182" y="2971860"/>
              <a:ext cx="694422" cy="1238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FP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71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7C971F87-13A3-4376-A703-5F87A90EB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3000482" y="1011904"/>
            <a:ext cx="6449654" cy="4007965"/>
          </a:xfrm>
          <a:prstGeom prst="rect">
            <a:avLst/>
          </a:prstGeom>
        </p:spPr>
      </p:pic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5589C777-CEF7-4F2D-BCD3-E032BED78BB6}"/>
              </a:ext>
            </a:extLst>
          </p:cNvPr>
          <p:cNvSpPr/>
          <p:nvPr/>
        </p:nvSpPr>
        <p:spPr>
          <a:xfrm>
            <a:off x="4066921" y="1512529"/>
            <a:ext cx="915628" cy="404824"/>
          </a:xfrm>
          <a:prstGeom prst="flowChartAlternateProces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Crack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1D98FB-F158-4141-9651-685681F8D472}"/>
              </a:ext>
            </a:extLst>
          </p:cNvPr>
          <p:cNvSpPr/>
          <p:nvPr/>
        </p:nvSpPr>
        <p:spPr>
          <a:xfrm>
            <a:off x="3415008" y="2429312"/>
            <a:ext cx="1567541" cy="404824"/>
          </a:xfrm>
          <a:prstGeom prst="flowChartAlternateProces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Hi-res Camera</a:t>
            </a:r>
            <a:endParaRPr lang="ko-KR" altLang="en-US" sz="1400" b="1" dirty="0"/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2F6910E7-78FE-4617-B864-E8FD8E63E9F8}"/>
              </a:ext>
            </a:extLst>
          </p:cNvPr>
          <p:cNvSpPr/>
          <p:nvPr/>
        </p:nvSpPr>
        <p:spPr>
          <a:xfrm>
            <a:off x="5662364" y="4036312"/>
            <a:ext cx="1125890" cy="404824"/>
          </a:xfrm>
          <a:prstGeom prst="flowChartAlternateProces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Server PC</a:t>
            </a:r>
            <a:endParaRPr lang="ko-KR" altLang="en-US" sz="1400" b="1" dirty="0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F600C98-69EE-4DE6-8E74-A1E3FEBA72C6}"/>
              </a:ext>
            </a:extLst>
          </p:cNvPr>
          <p:cNvSpPr/>
          <p:nvPr/>
        </p:nvSpPr>
        <p:spPr>
          <a:xfrm>
            <a:off x="8171986" y="4391289"/>
            <a:ext cx="1125890" cy="404824"/>
          </a:xfrm>
          <a:prstGeom prst="flowChartAlternateProces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Inspector</a:t>
            </a:r>
            <a:endParaRPr lang="ko-KR" altLang="en-US" sz="1400" b="1" dirty="0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5D9904D2-77D0-466B-BC41-729D39450F81}"/>
              </a:ext>
            </a:extLst>
          </p:cNvPr>
          <p:cNvSpPr/>
          <p:nvPr/>
        </p:nvSpPr>
        <p:spPr>
          <a:xfrm>
            <a:off x="8237300" y="1608696"/>
            <a:ext cx="1125890" cy="404824"/>
          </a:xfrm>
          <a:prstGeom prst="flowChartAlternateProces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MRHMD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9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F0CC10D4-DFDD-4F2C-93E5-859B4783F68B}"/>
              </a:ext>
            </a:extLst>
          </p:cNvPr>
          <p:cNvCxnSpPr>
            <a:cxnSpLocks/>
            <a:stCxn id="234" idx="3"/>
            <a:endCxn id="29" idx="1"/>
          </p:cNvCxnSpPr>
          <p:nvPr/>
        </p:nvCxnSpPr>
        <p:spPr>
          <a:xfrm flipV="1">
            <a:off x="4908812" y="2691514"/>
            <a:ext cx="644651" cy="17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D4BEFB8-4155-44E0-A59B-7260B852E63B}"/>
              </a:ext>
            </a:extLst>
          </p:cNvPr>
          <p:cNvCxnSpPr>
            <a:cxnSpLocks/>
            <a:stCxn id="133" idx="1"/>
            <a:endCxn id="113" idx="3"/>
          </p:cNvCxnSpPr>
          <p:nvPr/>
        </p:nvCxnSpPr>
        <p:spPr>
          <a:xfrm rot="10800000">
            <a:off x="5004071" y="3252300"/>
            <a:ext cx="542277" cy="100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FEDF19BE-AF5E-4A35-9F67-8DF018ED9380}"/>
              </a:ext>
            </a:extLst>
          </p:cNvPr>
          <p:cNvCxnSpPr>
            <a:cxnSpLocks/>
            <a:stCxn id="115" idx="3"/>
            <a:endCxn id="158" idx="4"/>
          </p:cNvCxnSpPr>
          <p:nvPr/>
        </p:nvCxnSpPr>
        <p:spPr>
          <a:xfrm flipV="1">
            <a:off x="4989888" y="3450579"/>
            <a:ext cx="3801528" cy="942149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ED49D1-16C1-4CCC-9B8F-D60AF81BB397}"/>
              </a:ext>
            </a:extLst>
          </p:cNvPr>
          <p:cNvSpPr/>
          <p:nvPr/>
        </p:nvSpPr>
        <p:spPr>
          <a:xfrm>
            <a:off x="5324322" y="2278104"/>
            <a:ext cx="4255978" cy="133971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1AD22723-35C5-4779-88E4-6100AD02A8B8}"/>
              </a:ext>
            </a:extLst>
          </p:cNvPr>
          <p:cNvSpPr/>
          <p:nvPr/>
        </p:nvSpPr>
        <p:spPr>
          <a:xfrm>
            <a:off x="8634635" y="2024671"/>
            <a:ext cx="822593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サーバー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7BAE6751-BF56-4C2A-8697-BCA987B683E4}"/>
              </a:ext>
            </a:extLst>
          </p:cNvPr>
          <p:cNvSpPr/>
          <p:nvPr/>
        </p:nvSpPr>
        <p:spPr>
          <a:xfrm>
            <a:off x="5553463" y="2485516"/>
            <a:ext cx="1137285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特徴</a:t>
            </a:r>
            <a:br>
              <a:rPr lang="en-US" altLang="ja-JP" sz="1200" b="1" dirty="0">
                <a:solidFill>
                  <a:sysClr val="windowText" lastClr="000000"/>
                </a:solidFill>
              </a:rPr>
            </a:br>
            <a:r>
              <a:rPr lang="ja-JP" altLang="en-US" sz="1200" b="1" dirty="0">
                <a:solidFill>
                  <a:sysClr val="windowText" lastClr="000000"/>
                </a:solidFill>
              </a:rPr>
              <a:t>マッチング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C0FFC9-41AC-45EB-A4CB-B7CFBBEDEE57}"/>
              </a:ext>
            </a:extLst>
          </p:cNvPr>
          <p:cNvCxnSpPr>
            <a:cxnSpLocks/>
            <a:stCxn id="29" idx="2"/>
            <a:endCxn id="133" idx="0"/>
          </p:cNvCxnSpPr>
          <p:nvPr/>
        </p:nvCxnSpPr>
        <p:spPr>
          <a:xfrm flipH="1">
            <a:off x="6114990" y="2897511"/>
            <a:ext cx="7116" cy="149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6AA7BF-4A5C-4EAF-A6FB-018EEA63D99F}"/>
              </a:ext>
            </a:extLst>
          </p:cNvPr>
          <p:cNvCxnSpPr>
            <a:cxnSpLocks/>
            <a:stCxn id="137" idx="1"/>
            <a:endCxn id="133" idx="3"/>
          </p:cNvCxnSpPr>
          <p:nvPr/>
        </p:nvCxnSpPr>
        <p:spPr>
          <a:xfrm rot="10800000">
            <a:off x="6683633" y="3253309"/>
            <a:ext cx="225011" cy="536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F19112A4-1876-43EB-BF2F-8A893EBED455}"/>
              </a:ext>
            </a:extLst>
          </p:cNvPr>
          <p:cNvSpPr/>
          <p:nvPr/>
        </p:nvSpPr>
        <p:spPr>
          <a:xfrm>
            <a:off x="3874920" y="1697594"/>
            <a:ext cx="1141342" cy="41199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空間認識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F80386-67FD-4508-A4C0-C0E0B1AEFC69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>
            <a:off x="4445591" y="2109589"/>
            <a:ext cx="5676" cy="3695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4588A0-066B-4FCF-B609-A2B5DD6E3394}"/>
              </a:ext>
            </a:extLst>
          </p:cNvPr>
          <p:cNvSpPr/>
          <p:nvPr/>
        </p:nvSpPr>
        <p:spPr>
          <a:xfrm>
            <a:off x="3469698" y="1588167"/>
            <a:ext cx="1770039" cy="368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7AC2B427-5095-418B-9C2F-F7D6F0598E72}"/>
              </a:ext>
            </a:extLst>
          </p:cNvPr>
          <p:cNvSpPr/>
          <p:nvPr/>
        </p:nvSpPr>
        <p:spPr>
          <a:xfrm>
            <a:off x="3450086" y="1308430"/>
            <a:ext cx="837475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MRHMD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13" name="순서도: 처리 112">
            <a:extLst>
              <a:ext uri="{FF2B5EF4-FFF2-40B4-BE49-F238E27FC236}">
                <a16:creationId xmlns:a16="http://schemas.microsoft.com/office/drawing/2014/main" id="{2925C808-016A-44A7-963F-40A59A04E94A}"/>
              </a:ext>
            </a:extLst>
          </p:cNvPr>
          <p:cNvSpPr/>
          <p:nvPr/>
        </p:nvSpPr>
        <p:spPr>
          <a:xfrm>
            <a:off x="3862728" y="3046302"/>
            <a:ext cx="1141342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座標変換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14" name="순서도: 문서 113">
            <a:extLst>
              <a:ext uri="{FF2B5EF4-FFF2-40B4-BE49-F238E27FC236}">
                <a16:creationId xmlns:a16="http://schemas.microsoft.com/office/drawing/2014/main" id="{BBABF461-CC55-46D1-B7EB-6F6B5AA05724}"/>
              </a:ext>
            </a:extLst>
          </p:cNvPr>
          <p:cNvSpPr/>
          <p:nvPr/>
        </p:nvSpPr>
        <p:spPr>
          <a:xfrm>
            <a:off x="3862728" y="3643230"/>
            <a:ext cx="1141342" cy="411995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画像投影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AD2D666-CA14-420F-917E-129F6831D0E9}"/>
              </a:ext>
            </a:extLst>
          </p:cNvPr>
          <p:cNvCxnSpPr>
            <a:cxnSpLocks/>
            <a:stCxn id="113" idx="2"/>
            <a:endCxn id="114" idx="0"/>
          </p:cNvCxnSpPr>
          <p:nvPr/>
        </p:nvCxnSpPr>
        <p:spPr>
          <a:xfrm>
            <a:off x="4433399" y="3458297"/>
            <a:ext cx="0" cy="184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399F335-203E-42A4-9369-1E2BF994F7E0}"/>
              </a:ext>
            </a:extLst>
          </p:cNvPr>
          <p:cNvCxnSpPr>
            <a:cxnSpLocks/>
            <a:stCxn id="114" idx="2"/>
            <a:endCxn id="115" idx="0"/>
          </p:cNvCxnSpPr>
          <p:nvPr/>
        </p:nvCxnSpPr>
        <p:spPr>
          <a:xfrm flipH="1">
            <a:off x="4432404" y="4027988"/>
            <a:ext cx="995" cy="158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31C8F253-7271-4B4D-90B5-A47F3501B80D}"/>
              </a:ext>
            </a:extLst>
          </p:cNvPr>
          <p:cNvCxnSpPr>
            <a:cxnSpLocks/>
            <a:stCxn id="2" idx="1"/>
            <a:endCxn id="113" idx="1"/>
          </p:cNvCxnSpPr>
          <p:nvPr/>
        </p:nvCxnSpPr>
        <p:spPr>
          <a:xfrm rot="10800000" flipV="1">
            <a:off x="3862728" y="1903592"/>
            <a:ext cx="12192" cy="1348708"/>
          </a:xfrm>
          <a:prstGeom prst="bentConnector3">
            <a:avLst>
              <a:gd name="adj1" fmla="val 1975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순서도: 수행의 시작/종료 161">
            <a:extLst>
              <a:ext uri="{FF2B5EF4-FFF2-40B4-BE49-F238E27FC236}">
                <a16:creationId xmlns:a16="http://schemas.microsoft.com/office/drawing/2014/main" id="{30DC8E9B-0B46-49F9-BC30-4D5FCDEE175E}"/>
              </a:ext>
            </a:extLst>
          </p:cNvPr>
          <p:cNvSpPr/>
          <p:nvPr/>
        </p:nvSpPr>
        <p:spPr>
          <a:xfrm>
            <a:off x="3856632" y="4754928"/>
            <a:ext cx="1141342" cy="41199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結果保存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C2CB136C-CBA1-4E84-A342-D30495C87834}"/>
              </a:ext>
            </a:extLst>
          </p:cNvPr>
          <p:cNvCxnSpPr>
            <a:cxnSpLocks/>
            <a:stCxn id="115" idx="2"/>
            <a:endCxn id="162" idx="0"/>
          </p:cNvCxnSpPr>
          <p:nvPr/>
        </p:nvCxnSpPr>
        <p:spPr>
          <a:xfrm flipH="1">
            <a:off x="4427303" y="4598725"/>
            <a:ext cx="5101" cy="156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C58ED216-B72F-439D-A472-2FB5D3EB6BAA}"/>
              </a:ext>
            </a:extLst>
          </p:cNvPr>
          <p:cNvGrpSpPr/>
          <p:nvPr/>
        </p:nvGrpSpPr>
        <p:grpSpPr>
          <a:xfrm>
            <a:off x="3874919" y="4136536"/>
            <a:ext cx="1326708" cy="658069"/>
            <a:chOff x="4164676" y="4124589"/>
            <a:chExt cx="1173647" cy="658069"/>
          </a:xfrm>
        </p:grpSpPr>
        <p:sp>
          <p:nvSpPr>
            <p:cNvPr id="115" name="순서도: 판단 114">
              <a:extLst>
                <a:ext uri="{FF2B5EF4-FFF2-40B4-BE49-F238E27FC236}">
                  <a16:creationId xmlns:a16="http://schemas.microsoft.com/office/drawing/2014/main" id="{4A3E1E5C-47B5-40E3-9EAF-41B0EA517B70}"/>
                </a:ext>
              </a:extLst>
            </p:cNvPr>
            <p:cNvSpPr/>
            <p:nvPr/>
          </p:nvSpPr>
          <p:spPr>
            <a:xfrm>
              <a:off x="4164676" y="4174783"/>
              <a:ext cx="986336" cy="41199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순서도: 처리 195">
              <a:extLst>
                <a:ext uri="{FF2B5EF4-FFF2-40B4-BE49-F238E27FC236}">
                  <a16:creationId xmlns:a16="http://schemas.microsoft.com/office/drawing/2014/main" id="{42831283-75D5-4250-BDEF-585A07987B79}"/>
                </a:ext>
              </a:extLst>
            </p:cNvPr>
            <p:cNvSpPr/>
            <p:nvPr/>
          </p:nvSpPr>
          <p:spPr>
            <a:xfrm>
              <a:off x="5128037" y="4124589"/>
              <a:ext cx="210286" cy="263628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</a:rPr>
                <a:t>Y</a:t>
              </a:r>
              <a:endParaRPr lang="ko-KR" altLang="en-US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순서도: 처리 196">
              <a:extLst>
                <a:ext uri="{FF2B5EF4-FFF2-40B4-BE49-F238E27FC236}">
                  <a16:creationId xmlns:a16="http://schemas.microsoft.com/office/drawing/2014/main" id="{7814606A-0B6A-4EF5-88C0-F90A486DA0AF}"/>
                </a:ext>
              </a:extLst>
            </p:cNvPr>
            <p:cNvSpPr/>
            <p:nvPr/>
          </p:nvSpPr>
          <p:spPr>
            <a:xfrm>
              <a:off x="4658765" y="4519030"/>
              <a:ext cx="210286" cy="263628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</a:rPr>
                <a:t>N</a:t>
              </a:r>
              <a:endParaRPr lang="ko-KR" altLang="en-US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833F4AFA-8C75-4FBE-9510-DDE02B5D877F}"/>
                </a:ext>
              </a:extLst>
            </p:cNvPr>
            <p:cNvSpPr/>
            <p:nvPr/>
          </p:nvSpPr>
          <p:spPr>
            <a:xfrm>
              <a:off x="4264318" y="4253253"/>
              <a:ext cx="79975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000" b="1" dirty="0">
                  <a:solidFill>
                    <a:sysClr val="windowText" lastClr="000000"/>
                  </a:solidFill>
                </a:rPr>
                <a:t>結果補正</a:t>
              </a:r>
              <a:endParaRPr lang="ko-KR" altLang="en-US" sz="10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F8900FA-C6DE-4BAC-BD0F-A1117CB13969}"/>
              </a:ext>
            </a:extLst>
          </p:cNvPr>
          <p:cNvGrpSpPr/>
          <p:nvPr/>
        </p:nvGrpSpPr>
        <p:grpSpPr>
          <a:xfrm>
            <a:off x="3878463" y="2479159"/>
            <a:ext cx="1145607" cy="411995"/>
            <a:chOff x="4166519" y="1787423"/>
            <a:chExt cx="986336" cy="411995"/>
          </a:xfrm>
        </p:grpSpPr>
        <p:sp>
          <p:nvSpPr>
            <p:cNvPr id="3" name="순서도: 데이터 2">
              <a:extLst>
                <a:ext uri="{FF2B5EF4-FFF2-40B4-BE49-F238E27FC236}">
                  <a16:creationId xmlns:a16="http://schemas.microsoft.com/office/drawing/2014/main" id="{21B48FC4-6BDA-43A3-81EC-D0EABFD50E49}"/>
                </a:ext>
              </a:extLst>
            </p:cNvPr>
            <p:cNvSpPr/>
            <p:nvPr/>
          </p:nvSpPr>
          <p:spPr>
            <a:xfrm>
              <a:off x="4166519" y="1787423"/>
              <a:ext cx="986336" cy="411995"/>
            </a:xfrm>
            <a:prstGeom prst="flowChartInputOutp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FA14C41-3E85-4316-9574-A8AE68FE7A82}"/>
                </a:ext>
              </a:extLst>
            </p:cNvPr>
            <p:cNvSpPr/>
            <p:nvPr/>
          </p:nvSpPr>
          <p:spPr>
            <a:xfrm>
              <a:off x="4253869" y="1863007"/>
              <a:ext cx="7997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ysClr val="windowText" lastClr="000000"/>
                  </a:solidFill>
                </a:rPr>
                <a:t>画像撮影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BB224B-2A34-40EE-95BC-EE2DC3B51E74}"/>
              </a:ext>
            </a:extLst>
          </p:cNvPr>
          <p:cNvSpPr/>
          <p:nvPr/>
        </p:nvSpPr>
        <p:spPr>
          <a:xfrm>
            <a:off x="5318226" y="1600358"/>
            <a:ext cx="1576947" cy="59169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329DFC0B-D477-410C-BBE2-0F5CCA2D5E3E}"/>
              </a:ext>
            </a:extLst>
          </p:cNvPr>
          <p:cNvSpPr/>
          <p:nvPr/>
        </p:nvSpPr>
        <p:spPr>
          <a:xfrm>
            <a:off x="5215353" y="1329012"/>
            <a:ext cx="1314889" cy="26362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高解像度カメラ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순서도: 데이터 44">
            <a:extLst>
              <a:ext uri="{FF2B5EF4-FFF2-40B4-BE49-F238E27FC236}">
                <a16:creationId xmlns:a16="http://schemas.microsoft.com/office/drawing/2014/main" id="{B9D84A15-AB88-4210-B13D-563FEFC6C674}"/>
              </a:ext>
            </a:extLst>
          </p:cNvPr>
          <p:cNvSpPr/>
          <p:nvPr/>
        </p:nvSpPr>
        <p:spPr>
          <a:xfrm>
            <a:off x="5455265" y="1679087"/>
            <a:ext cx="1331624" cy="411995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高画像度画像撮影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7AC670E-8871-4A8B-B949-580FA8AD3C8A}"/>
              </a:ext>
            </a:extLst>
          </p:cNvPr>
          <p:cNvCxnSpPr>
            <a:cxnSpLocks/>
            <a:stCxn id="45" idx="5"/>
            <a:endCxn id="119" idx="0"/>
          </p:cNvCxnSpPr>
          <p:nvPr/>
        </p:nvCxnSpPr>
        <p:spPr>
          <a:xfrm>
            <a:off x="6653727" y="1885085"/>
            <a:ext cx="1529209" cy="586864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91EAE17-8870-4572-8E8F-1C10EEDF1165}"/>
              </a:ext>
            </a:extLst>
          </p:cNvPr>
          <p:cNvCxnSpPr>
            <a:cxnSpLocks/>
            <a:stCxn id="45" idx="4"/>
            <a:endCxn id="29" idx="0"/>
          </p:cNvCxnSpPr>
          <p:nvPr/>
        </p:nvCxnSpPr>
        <p:spPr>
          <a:xfrm rot="16200000" flipH="1">
            <a:off x="5924374" y="2287784"/>
            <a:ext cx="394434" cy="10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순서도: 처리 118">
            <a:extLst>
              <a:ext uri="{FF2B5EF4-FFF2-40B4-BE49-F238E27FC236}">
                <a16:creationId xmlns:a16="http://schemas.microsoft.com/office/drawing/2014/main" id="{149CC077-A442-45D6-9F4D-8F0F085AFEF6}"/>
              </a:ext>
            </a:extLst>
          </p:cNvPr>
          <p:cNvSpPr/>
          <p:nvPr/>
        </p:nvSpPr>
        <p:spPr>
          <a:xfrm>
            <a:off x="6908643" y="2471949"/>
            <a:ext cx="2548585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Encoder-Decoder based CNN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4C4A92E-4621-46D2-B78C-B444A79653C8}"/>
              </a:ext>
            </a:extLst>
          </p:cNvPr>
          <p:cNvCxnSpPr>
            <a:cxnSpLocks/>
            <a:endCxn id="137" idx="0"/>
          </p:cNvCxnSpPr>
          <p:nvPr/>
        </p:nvCxnSpPr>
        <p:spPr>
          <a:xfrm flipH="1">
            <a:off x="7477286" y="2891154"/>
            <a:ext cx="7116" cy="16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F318DD91-E4B5-4DC6-A249-C3082388995F}"/>
              </a:ext>
            </a:extLst>
          </p:cNvPr>
          <p:cNvCxnSpPr>
            <a:cxnSpLocks/>
            <a:stCxn id="158" idx="1"/>
          </p:cNvCxnSpPr>
          <p:nvPr/>
        </p:nvCxnSpPr>
        <p:spPr>
          <a:xfrm flipH="1" flipV="1">
            <a:off x="8789437" y="2855167"/>
            <a:ext cx="1979" cy="1834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순서도: 처리 132">
            <a:extLst>
              <a:ext uri="{FF2B5EF4-FFF2-40B4-BE49-F238E27FC236}">
                <a16:creationId xmlns:a16="http://schemas.microsoft.com/office/drawing/2014/main" id="{74328714-CD90-4B24-8FB4-A98E62913D55}"/>
              </a:ext>
            </a:extLst>
          </p:cNvPr>
          <p:cNvSpPr/>
          <p:nvPr/>
        </p:nvSpPr>
        <p:spPr>
          <a:xfrm>
            <a:off x="5546347" y="3047310"/>
            <a:ext cx="1137285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ホモグラフィ変換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37" name="순서도: 처리 136">
            <a:extLst>
              <a:ext uri="{FF2B5EF4-FFF2-40B4-BE49-F238E27FC236}">
                <a16:creationId xmlns:a16="http://schemas.microsoft.com/office/drawing/2014/main" id="{74F2C65F-8CF7-46B6-A231-07741DF94C1B}"/>
              </a:ext>
            </a:extLst>
          </p:cNvPr>
          <p:cNvSpPr/>
          <p:nvPr/>
        </p:nvSpPr>
        <p:spPr>
          <a:xfrm>
            <a:off x="6908643" y="3052679"/>
            <a:ext cx="1137285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ひび割れ検出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58" name="순서도: 데이터 157">
            <a:extLst>
              <a:ext uri="{FF2B5EF4-FFF2-40B4-BE49-F238E27FC236}">
                <a16:creationId xmlns:a16="http://schemas.microsoft.com/office/drawing/2014/main" id="{7D39E8BE-DBFC-47B4-8960-4F998D331045}"/>
              </a:ext>
            </a:extLst>
          </p:cNvPr>
          <p:cNvSpPr/>
          <p:nvPr/>
        </p:nvSpPr>
        <p:spPr>
          <a:xfrm>
            <a:off x="8125604" y="3038584"/>
            <a:ext cx="1331624" cy="411995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ysClr val="windowText" lastClr="000000"/>
                </a:solidFill>
              </a:rPr>
              <a:t>再学習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5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CECEE79-4017-4CE1-9EED-8C3556944E0B}"/>
              </a:ext>
            </a:extLst>
          </p:cNvPr>
          <p:cNvGrpSpPr/>
          <p:nvPr/>
        </p:nvGrpSpPr>
        <p:grpSpPr>
          <a:xfrm>
            <a:off x="454030" y="2474380"/>
            <a:ext cx="2889890" cy="2113109"/>
            <a:chOff x="538006" y="1317384"/>
            <a:chExt cx="2889890" cy="211310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BC063C-E221-4A0F-B255-75D0F3AB52CA}"/>
                </a:ext>
              </a:extLst>
            </p:cNvPr>
            <p:cNvSpPr/>
            <p:nvPr/>
          </p:nvSpPr>
          <p:spPr>
            <a:xfrm>
              <a:off x="1007706" y="1800809"/>
              <a:ext cx="1866123" cy="12409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순서도: 처리 4">
                  <a:extLst>
                    <a:ext uri="{FF2B5EF4-FFF2-40B4-BE49-F238E27FC236}">
                      <a16:creationId xmlns:a16="http://schemas.microsoft.com/office/drawing/2014/main" id="{2868AA82-6946-4360-B813-15CA4B35B654}"/>
                    </a:ext>
                  </a:extLst>
                </p:cNvPr>
                <p:cNvSpPr/>
                <p:nvPr/>
              </p:nvSpPr>
              <p:spPr>
                <a:xfrm>
                  <a:off x="540055" y="1335152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순서도: 처리 4">
                  <a:extLst>
                    <a:ext uri="{FF2B5EF4-FFF2-40B4-BE49-F238E27FC236}">
                      <a16:creationId xmlns:a16="http://schemas.microsoft.com/office/drawing/2014/main" id="{2868AA82-6946-4360-B813-15CA4B35B6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55" y="1335152"/>
                  <a:ext cx="935302" cy="307037"/>
                </a:xfrm>
                <a:prstGeom prst="flowChartProcess">
                  <a:avLst/>
                </a:prstGeom>
                <a:blipFill>
                  <a:blip r:embed="rId2"/>
                  <a:stretch>
                    <a:fillRect l="-33987" t="-6000" r="-26797" b="-5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순서도: 처리 6">
                  <a:extLst>
                    <a:ext uri="{FF2B5EF4-FFF2-40B4-BE49-F238E27FC236}">
                      <a16:creationId xmlns:a16="http://schemas.microsoft.com/office/drawing/2014/main" id="{0DB30A58-9266-4C8F-AA63-D9CD96B09C8C}"/>
                    </a:ext>
                  </a:extLst>
                </p:cNvPr>
                <p:cNvSpPr/>
                <p:nvPr/>
              </p:nvSpPr>
              <p:spPr>
                <a:xfrm>
                  <a:off x="538006" y="3113636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순서도: 처리 6">
                  <a:extLst>
                    <a:ext uri="{FF2B5EF4-FFF2-40B4-BE49-F238E27FC236}">
                      <a16:creationId xmlns:a16="http://schemas.microsoft.com/office/drawing/2014/main" id="{0DB30A58-9266-4C8F-AA63-D9CD96B09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06" y="3113636"/>
                  <a:ext cx="935302" cy="307037"/>
                </a:xfrm>
                <a:prstGeom prst="flowChartProcess">
                  <a:avLst/>
                </a:prstGeom>
                <a:blipFill>
                  <a:blip r:embed="rId3"/>
                  <a:stretch>
                    <a:fillRect l="-35714" t="-6000" r="-29221" b="-5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순서도: 처리 7">
                  <a:extLst>
                    <a:ext uri="{FF2B5EF4-FFF2-40B4-BE49-F238E27FC236}">
                      <a16:creationId xmlns:a16="http://schemas.microsoft.com/office/drawing/2014/main" id="{B841B96A-8F62-452A-B8B7-F3022B44F25D}"/>
                    </a:ext>
                  </a:extLst>
                </p:cNvPr>
                <p:cNvSpPr/>
                <p:nvPr/>
              </p:nvSpPr>
              <p:spPr>
                <a:xfrm>
                  <a:off x="2492594" y="3123456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순서도: 처리 7">
                  <a:extLst>
                    <a:ext uri="{FF2B5EF4-FFF2-40B4-BE49-F238E27FC236}">
                      <a16:creationId xmlns:a16="http://schemas.microsoft.com/office/drawing/2014/main" id="{B841B96A-8F62-452A-B8B7-F3022B44F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594" y="3123456"/>
                  <a:ext cx="935302" cy="307037"/>
                </a:xfrm>
                <a:prstGeom prst="flowChartProcess">
                  <a:avLst/>
                </a:prstGeom>
                <a:blipFill>
                  <a:blip r:embed="rId4"/>
                  <a:stretch>
                    <a:fillRect l="-32468" t="-5882" r="-24026" b="-5490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순서도: 처리 8">
                  <a:extLst>
                    <a:ext uri="{FF2B5EF4-FFF2-40B4-BE49-F238E27FC236}">
                      <a16:creationId xmlns:a16="http://schemas.microsoft.com/office/drawing/2014/main" id="{322482E7-D84C-46CB-B3F5-45A80BA19CE9}"/>
                    </a:ext>
                  </a:extLst>
                </p:cNvPr>
                <p:cNvSpPr/>
                <p:nvPr/>
              </p:nvSpPr>
              <p:spPr>
                <a:xfrm>
                  <a:off x="2481926" y="1317384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순서도: 처리 8">
                  <a:extLst>
                    <a:ext uri="{FF2B5EF4-FFF2-40B4-BE49-F238E27FC236}">
                      <a16:creationId xmlns:a16="http://schemas.microsoft.com/office/drawing/2014/main" id="{322482E7-D84C-46CB-B3F5-45A80BA19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926" y="1317384"/>
                  <a:ext cx="935302" cy="307037"/>
                </a:xfrm>
                <a:prstGeom prst="flowChartProcess">
                  <a:avLst/>
                </a:prstGeom>
                <a:blipFill>
                  <a:blip r:embed="rId5"/>
                  <a:stretch>
                    <a:fillRect l="-37013" t="-6000" r="-29870" b="-5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A05C83-3434-4185-88B1-E840B00711B1}"/>
                </a:ext>
              </a:extLst>
            </p:cNvPr>
            <p:cNvSpPr/>
            <p:nvPr/>
          </p:nvSpPr>
          <p:spPr>
            <a:xfrm>
              <a:off x="1007705" y="1800809"/>
              <a:ext cx="261257" cy="2612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416F620-6E6B-41FF-ABA3-31BB74475059}"/>
                </a:ext>
              </a:extLst>
            </p:cNvPr>
            <p:cNvSpPr/>
            <p:nvPr/>
          </p:nvSpPr>
          <p:spPr>
            <a:xfrm>
              <a:off x="2612572" y="1800809"/>
              <a:ext cx="261257" cy="2612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순서도: 처리 12">
                  <a:extLst>
                    <a:ext uri="{FF2B5EF4-FFF2-40B4-BE49-F238E27FC236}">
                      <a16:creationId xmlns:a16="http://schemas.microsoft.com/office/drawing/2014/main" id="{C8FB277F-98EA-4E67-AACF-1DAC2B0CD7AD}"/>
                    </a:ext>
                  </a:extLst>
                </p:cNvPr>
                <p:cNvSpPr/>
                <p:nvPr/>
              </p:nvSpPr>
              <p:spPr>
                <a:xfrm>
                  <a:off x="1388428" y="1976958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순서도: 처리 12">
                  <a:extLst>
                    <a:ext uri="{FF2B5EF4-FFF2-40B4-BE49-F238E27FC236}">
                      <a16:creationId xmlns:a16="http://schemas.microsoft.com/office/drawing/2014/main" id="{C8FB277F-98EA-4E67-AACF-1DAC2B0CD7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428" y="1976958"/>
                  <a:ext cx="410548" cy="307037"/>
                </a:xfrm>
                <a:prstGeom prst="flowChartProcess">
                  <a:avLst/>
                </a:prstGeom>
                <a:blipFill>
                  <a:blip r:embed="rId6"/>
                  <a:stretch>
                    <a:fillRect l="-31343" b="-3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순서도: 처리 13">
                  <a:extLst>
                    <a:ext uri="{FF2B5EF4-FFF2-40B4-BE49-F238E27FC236}">
                      <a16:creationId xmlns:a16="http://schemas.microsoft.com/office/drawing/2014/main" id="{9DADB548-8688-4177-929C-366755A2E784}"/>
                    </a:ext>
                  </a:extLst>
                </p:cNvPr>
                <p:cNvSpPr/>
                <p:nvPr/>
              </p:nvSpPr>
              <p:spPr>
                <a:xfrm>
                  <a:off x="1257629" y="2428740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순서도: 처리 13">
                  <a:extLst>
                    <a:ext uri="{FF2B5EF4-FFF2-40B4-BE49-F238E27FC236}">
                      <a16:creationId xmlns:a16="http://schemas.microsoft.com/office/drawing/2014/main" id="{9DADB548-8688-4177-929C-366755A2E7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629" y="2428740"/>
                  <a:ext cx="410548" cy="307037"/>
                </a:xfrm>
                <a:prstGeom prst="flowChartProcess">
                  <a:avLst/>
                </a:prstGeom>
                <a:blipFill>
                  <a:blip r:embed="rId7"/>
                  <a:stretch>
                    <a:fillRect l="-4478" r="-28358" b="-313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6A3485-4DD3-469C-AD0A-DB3D7F329F23}"/>
                </a:ext>
              </a:extLst>
            </p:cNvPr>
            <p:cNvSpPr/>
            <p:nvPr/>
          </p:nvSpPr>
          <p:spPr>
            <a:xfrm>
              <a:off x="1007705" y="2780852"/>
              <a:ext cx="261257" cy="2612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D6F18F-E9B0-4E5D-8315-DDF294F62C48}"/>
                </a:ext>
              </a:extLst>
            </p:cNvPr>
            <p:cNvSpPr/>
            <p:nvPr/>
          </p:nvSpPr>
          <p:spPr>
            <a:xfrm>
              <a:off x="2612572" y="2780852"/>
              <a:ext cx="261257" cy="2612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순서도: 처리 16">
                  <a:extLst>
                    <a:ext uri="{FF2B5EF4-FFF2-40B4-BE49-F238E27FC236}">
                      <a16:creationId xmlns:a16="http://schemas.microsoft.com/office/drawing/2014/main" id="{B656B393-6734-421F-90FA-2C0B119B95E1}"/>
                    </a:ext>
                  </a:extLst>
                </p:cNvPr>
                <p:cNvSpPr/>
                <p:nvPr/>
              </p:nvSpPr>
              <p:spPr>
                <a:xfrm>
                  <a:off x="2206546" y="2441488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순서도: 처리 16">
                  <a:extLst>
                    <a:ext uri="{FF2B5EF4-FFF2-40B4-BE49-F238E27FC236}">
                      <a16:creationId xmlns:a16="http://schemas.microsoft.com/office/drawing/2014/main" id="{B656B393-6734-421F-90FA-2C0B119B95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546" y="2441488"/>
                  <a:ext cx="410548" cy="307037"/>
                </a:xfrm>
                <a:prstGeom prst="flowChartProcess">
                  <a:avLst/>
                </a:prstGeom>
                <a:blipFill>
                  <a:blip r:embed="rId8"/>
                  <a:stretch>
                    <a:fillRect l="-30882" b="-313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순서도: 처리 17">
                  <a:extLst>
                    <a:ext uri="{FF2B5EF4-FFF2-40B4-BE49-F238E27FC236}">
                      <a16:creationId xmlns:a16="http://schemas.microsoft.com/office/drawing/2014/main" id="{C59840B5-129B-48D9-A7CD-B3DFFC759E3C}"/>
                    </a:ext>
                  </a:extLst>
                </p:cNvPr>
                <p:cNvSpPr/>
                <p:nvPr/>
              </p:nvSpPr>
              <p:spPr>
                <a:xfrm>
                  <a:off x="2082046" y="1976958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순서도: 처리 17">
                  <a:extLst>
                    <a:ext uri="{FF2B5EF4-FFF2-40B4-BE49-F238E27FC236}">
                      <a16:creationId xmlns:a16="http://schemas.microsoft.com/office/drawing/2014/main" id="{C59840B5-129B-48D9-A7CD-B3DFFC759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046" y="1976958"/>
                  <a:ext cx="410548" cy="307037"/>
                </a:xfrm>
                <a:prstGeom prst="flowChartProcess">
                  <a:avLst/>
                </a:prstGeom>
                <a:blipFill>
                  <a:blip r:embed="rId9"/>
                  <a:stretch>
                    <a:fillRect l="-4478" r="-29851" b="-3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C640E5B-902D-4AE9-9C33-441D85875301}"/>
              </a:ext>
            </a:extLst>
          </p:cNvPr>
          <p:cNvGrpSpPr/>
          <p:nvPr/>
        </p:nvGrpSpPr>
        <p:grpSpPr>
          <a:xfrm>
            <a:off x="4331772" y="2475956"/>
            <a:ext cx="3544286" cy="2408750"/>
            <a:chOff x="5178772" y="1457320"/>
            <a:chExt cx="3544286" cy="2408750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226211B4-71E9-41A3-826D-47BA0E17BF8A}"/>
                </a:ext>
              </a:extLst>
            </p:cNvPr>
            <p:cNvSpPr/>
            <p:nvPr/>
          </p:nvSpPr>
          <p:spPr>
            <a:xfrm rot="754639">
              <a:off x="5998990" y="1999738"/>
              <a:ext cx="1866123" cy="1240972"/>
            </a:xfrm>
            <a:prstGeom prst="trapezoi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순서도: 처리 19">
                  <a:extLst>
                    <a:ext uri="{FF2B5EF4-FFF2-40B4-BE49-F238E27FC236}">
                      <a16:creationId xmlns:a16="http://schemas.microsoft.com/office/drawing/2014/main" id="{8B30107F-AE0B-489D-8588-6C35F1276E0E}"/>
                    </a:ext>
                  </a:extLst>
                </p:cNvPr>
                <p:cNvSpPr/>
                <p:nvPr/>
              </p:nvSpPr>
              <p:spPr>
                <a:xfrm>
                  <a:off x="5886265" y="1457320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순서도: 처리 19">
                  <a:extLst>
                    <a:ext uri="{FF2B5EF4-FFF2-40B4-BE49-F238E27FC236}">
                      <a16:creationId xmlns:a16="http://schemas.microsoft.com/office/drawing/2014/main" id="{8B30107F-AE0B-489D-8588-6C35F1276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265" y="1457320"/>
                  <a:ext cx="935302" cy="307037"/>
                </a:xfrm>
                <a:prstGeom prst="flowChartProcess">
                  <a:avLst/>
                </a:prstGeom>
                <a:blipFill>
                  <a:blip r:embed="rId10"/>
                  <a:stretch>
                    <a:fillRect l="-47403" t="-7843" r="-40260" b="-5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45AB9C50-601C-4A7E-A947-DA313ADE5C6A}"/>
                    </a:ext>
                  </a:extLst>
                </p:cNvPr>
                <p:cNvSpPr/>
                <p:nvPr/>
              </p:nvSpPr>
              <p:spPr>
                <a:xfrm>
                  <a:off x="5178772" y="3242934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45AB9C50-601C-4A7E-A947-DA313ADE5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772" y="3242934"/>
                  <a:ext cx="935302" cy="307037"/>
                </a:xfrm>
                <a:prstGeom prst="flowChartProcess">
                  <a:avLst/>
                </a:prstGeom>
                <a:blipFill>
                  <a:blip r:embed="rId11"/>
                  <a:stretch>
                    <a:fillRect l="-50980" t="-8000" r="-43137" b="-5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순서도: 처리 21">
                  <a:extLst>
                    <a:ext uri="{FF2B5EF4-FFF2-40B4-BE49-F238E27FC236}">
                      <a16:creationId xmlns:a16="http://schemas.microsoft.com/office/drawing/2014/main" id="{2FB3DA85-014F-4A62-A1E4-440F2D5F089D}"/>
                    </a:ext>
                  </a:extLst>
                </p:cNvPr>
                <p:cNvSpPr/>
                <p:nvPr/>
              </p:nvSpPr>
              <p:spPr>
                <a:xfrm>
                  <a:off x="7447413" y="3559033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순서도: 처리 21">
                  <a:extLst>
                    <a:ext uri="{FF2B5EF4-FFF2-40B4-BE49-F238E27FC236}">
                      <a16:creationId xmlns:a16="http://schemas.microsoft.com/office/drawing/2014/main" id="{2FB3DA85-014F-4A62-A1E4-440F2D5F08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413" y="3559033"/>
                  <a:ext cx="935302" cy="307037"/>
                </a:xfrm>
                <a:prstGeom prst="flowChartProcess">
                  <a:avLst/>
                </a:prstGeom>
                <a:blipFill>
                  <a:blip r:embed="rId12"/>
                  <a:stretch>
                    <a:fillRect l="-47059" t="-8000" r="-39216" b="-5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84132ECD-3493-4453-A028-96033881EBDA}"/>
                    </a:ext>
                  </a:extLst>
                </p:cNvPr>
                <p:cNvSpPr/>
                <p:nvPr/>
              </p:nvSpPr>
              <p:spPr>
                <a:xfrm>
                  <a:off x="7787756" y="1699847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24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84132ECD-3493-4453-A028-96033881E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756" y="1699847"/>
                  <a:ext cx="935302" cy="307037"/>
                </a:xfrm>
                <a:prstGeom prst="flowChartProcess">
                  <a:avLst/>
                </a:prstGeom>
                <a:blipFill>
                  <a:blip r:embed="rId13"/>
                  <a:stretch>
                    <a:fillRect l="-52288" t="-8000" r="-44444" b="-5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순서도: 처리 25">
                  <a:extLst>
                    <a:ext uri="{FF2B5EF4-FFF2-40B4-BE49-F238E27FC236}">
                      <a16:creationId xmlns:a16="http://schemas.microsoft.com/office/drawing/2014/main" id="{269E5D6E-EEB2-4B2A-BB07-DF071CEB253A}"/>
                    </a:ext>
                  </a:extLst>
                </p:cNvPr>
                <p:cNvSpPr/>
                <p:nvPr/>
              </p:nvSpPr>
              <p:spPr>
                <a:xfrm>
                  <a:off x="6558493" y="2099099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순서도: 처리 25">
                  <a:extLst>
                    <a:ext uri="{FF2B5EF4-FFF2-40B4-BE49-F238E27FC236}">
                      <a16:creationId xmlns:a16="http://schemas.microsoft.com/office/drawing/2014/main" id="{269E5D6E-EEB2-4B2A-BB07-DF071CEB2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493" y="2099099"/>
                  <a:ext cx="410548" cy="307037"/>
                </a:xfrm>
                <a:prstGeom prst="flowChartProcess">
                  <a:avLst/>
                </a:prstGeom>
                <a:blipFill>
                  <a:blip r:embed="rId14"/>
                  <a:stretch>
                    <a:fillRect l="-43284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순서도: 처리 26">
                  <a:extLst>
                    <a:ext uri="{FF2B5EF4-FFF2-40B4-BE49-F238E27FC236}">
                      <a16:creationId xmlns:a16="http://schemas.microsoft.com/office/drawing/2014/main" id="{9D024646-4CD4-4AFD-A427-4330EF57D8C0}"/>
                    </a:ext>
                  </a:extLst>
                </p:cNvPr>
                <p:cNvSpPr/>
                <p:nvPr/>
              </p:nvSpPr>
              <p:spPr>
                <a:xfrm>
                  <a:off x="6155277" y="2685139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순서도: 처리 26">
                  <a:extLst>
                    <a:ext uri="{FF2B5EF4-FFF2-40B4-BE49-F238E27FC236}">
                      <a16:creationId xmlns:a16="http://schemas.microsoft.com/office/drawing/2014/main" id="{9D024646-4CD4-4AFD-A427-4330EF57D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77" y="2685139"/>
                  <a:ext cx="410548" cy="307037"/>
                </a:xfrm>
                <a:prstGeom prst="flowChartProcess">
                  <a:avLst/>
                </a:prstGeom>
                <a:blipFill>
                  <a:blip r:embed="rId15"/>
                  <a:stretch>
                    <a:fillRect l="-4478" r="-41791" b="-3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순서도: 처리 29">
                  <a:extLst>
                    <a:ext uri="{FF2B5EF4-FFF2-40B4-BE49-F238E27FC236}">
                      <a16:creationId xmlns:a16="http://schemas.microsoft.com/office/drawing/2014/main" id="{3BDC5B64-176E-42A5-9AE4-4D2B58D22FA9}"/>
                    </a:ext>
                  </a:extLst>
                </p:cNvPr>
                <p:cNvSpPr/>
                <p:nvPr/>
              </p:nvSpPr>
              <p:spPr>
                <a:xfrm>
                  <a:off x="7223119" y="2826771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순서도: 처리 29">
                  <a:extLst>
                    <a:ext uri="{FF2B5EF4-FFF2-40B4-BE49-F238E27FC236}">
                      <a16:creationId xmlns:a16="http://schemas.microsoft.com/office/drawing/2014/main" id="{3BDC5B64-176E-42A5-9AE4-4D2B58D22F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119" y="2826771"/>
                  <a:ext cx="410548" cy="307037"/>
                </a:xfrm>
                <a:prstGeom prst="flowChartProcess">
                  <a:avLst/>
                </a:prstGeom>
                <a:blipFill>
                  <a:blip r:embed="rId16"/>
                  <a:stretch>
                    <a:fillRect l="-41791" b="-3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순서도: 처리 30">
                  <a:extLst>
                    <a:ext uri="{FF2B5EF4-FFF2-40B4-BE49-F238E27FC236}">
                      <a16:creationId xmlns:a16="http://schemas.microsoft.com/office/drawing/2014/main" id="{50A27029-76DC-4801-BABC-FD250CFD79DD}"/>
                    </a:ext>
                  </a:extLst>
                </p:cNvPr>
                <p:cNvSpPr/>
                <p:nvPr/>
              </p:nvSpPr>
              <p:spPr>
                <a:xfrm>
                  <a:off x="7001635" y="2252618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순서도: 처리 30">
                  <a:extLst>
                    <a:ext uri="{FF2B5EF4-FFF2-40B4-BE49-F238E27FC236}">
                      <a16:creationId xmlns:a16="http://schemas.microsoft.com/office/drawing/2014/main" id="{50A27029-76DC-4801-BABC-FD250CFD7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635" y="2252618"/>
                  <a:ext cx="410548" cy="307037"/>
                </a:xfrm>
                <a:prstGeom prst="flowChartProcess">
                  <a:avLst/>
                </a:prstGeom>
                <a:blipFill>
                  <a:blip r:embed="rId17"/>
                  <a:stretch>
                    <a:fillRect l="-4478" r="-43284" b="-3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AA94D63-9BE3-4A4B-9234-AE1FAA9E680A}"/>
                </a:ext>
              </a:extLst>
            </p:cNvPr>
            <p:cNvSpPr/>
            <p:nvPr/>
          </p:nvSpPr>
          <p:spPr>
            <a:xfrm>
              <a:off x="6368716" y="1941963"/>
              <a:ext cx="304800" cy="129843"/>
            </a:xfrm>
            <a:custGeom>
              <a:avLst/>
              <a:gdLst>
                <a:gd name="connsiteX0" fmla="*/ 0 w 304800"/>
                <a:gd name="connsiteY0" fmla="*/ 114300 h 129843"/>
                <a:gd name="connsiteX1" fmla="*/ 196215 w 304800"/>
                <a:gd name="connsiteY1" fmla="*/ 120015 h 129843"/>
                <a:gd name="connsiteX2" fmla="*/ 304800 w 304800"/>
                <a:gd name="connsiteY2" fmla="*/ 0 h 12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29843">
                  <a:moveTo>
                    <a:pt x="0" y="114300"/>
                  </a:moveTo>
                  <a:cubicBezTo>
                    <a:pt x="72707" y="126682"/>
                    <a:pt x="145415" y="139065"/>
                    <a:pt x="196215" y="120015"/>
                  </a:cubicBezTo>
                  <a:cubicBezTo>
                    <a:pt x="247015" y="100965"/>
                    <a:pt x="296863" y="34607"/>
                    <a:pt x="30480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77C8184-D195-4724-AADE-C5B77A6969C3}"/>
                </a:ext>
              </a:extLst>
            </p:cNvPr>
            <p:cNvSpPr/>
            <p:nvPr/>
          </p:nvSpPr>
          <p:spPr>
            <a:xfrm>
              <a:off x="7481767" y="2115318"/>
              <a:ext cx="195684" cy="217170"/>
            </a:xfrm>
            <a:custGeom>
              <a:avLst/>
              <a:gdLst>
                <a:gd name="connsiteX0" fmla="*/ 5184 w 195684"/>
                <a:gd name="connsiteY0" fmla="*/ 0 h 217170"/>
                <a:gd name="connsiteX1" fmla="*/ 24234 w 195684"/>
                <a:gd name="connsiteY1" fmla="*/ 150495 h 217170"/>
                <a:gd name="connsiteX2" fmla="*/ 195684 w 195684"/>
                <a:gd name="connsiteY2" fmla="*/ 217170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684" h="217170">
                  <a:moveTo>
                    <a:pt x="5184" y="0"/>
                  </a:moveTo>
                  <a:cubicBezTo>
                    <a:pt x="-1166" y="57150"/>
                    <a:pt x="-7516" y="114300"/>
                    <a:pt x="24234" y="150495"/>
                  </a:cubicBezTo>
                  <a:cubicBezTo>
                    <a:pt x="55984" y="186690"/>
                    <a:pt x="174412" y="216535"/>
                    <a:pt x="195684" y="2171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9F47E9F-1E6D-4B3A-B5C4-FE64209A1F93}"/>
                </a:ext>
              </a:extLst>
            </p:cNvPr>
            <p:cNvSpPr/>
            <p:nvPr/>
          </p:nvSpPr>
          <p:spPr>
            <a:xfrm>
              <a:off x="5983906" y="2833503"/>
              <a:ext cx="186754" cy="257175"/>
            </a:xfrm>
            <a:custGeom>
              <a:avLst/>
              <a:gdLst>
                <a:gd name="connsiteX0" fmla="*/ 0 w 186754"/>
                <a:gd name="connsiteY0" fmla="*/ 0 h 257175"/>
                <a:gd name="connsiteX1" fmla="*/ 165735 w 186754"/>
                <a:gd name="connsiteY1" fmla="*/ 83820 h 257175"/>
                <a:gd name="connsiteX2" fmla="*/ 179070 w 186754"/>
                <a:gd name="connsiteY2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754" h="257175">
                  <a:moveTo>
                    <a:pt x="0" y="0"/>
                  </a:moveTo>
                  <a:cubicBezTo>
                    <a:pt x="67945" y="20479"/>
                    <a:pt x="135890" y="40958"/>
                    <a:pt x="165735" y="83820"/>
                  </a:cubicBezTo>
                  <a:cubicBezTo>
                    <a:pt x="195580" y="126682"/>
                    <a:pt x="187325" y="191928"/>
                    <a:pt x="179070" y="2571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A733092-7C9D-472F-8909-BE44EA234628}"/>
                </a:ext>
              </a:extLst>
            </p:cNvPr>
            <p:cNvSpPr/>
            <p:nvPr/>
          </p:nvSpPr>
          <p:spPr>
            <a:xfrm>
              <a:off x="7479331" y="3157353"/>
              <a:ext cx="213360" cy="222885"/>
            </a:xfrm>
            <a:custGeom>
              <a:avLst/>
              <a:gdLst>
                <a:gd name="connsiteX0" fmla="*/ 213360 w 213360"/>
                <a:gd name="connsiteY0" fmla="*/ 0 h 222885"/>
                <a:gd name="connsiteX1" fmla="*/ 38100 w 213360"/>
                <a:gd name="connsiteY1" fmla="*/ 49530 h 222885"/>
                <a:gd name="connsiteX2" fmla="*/ 0 w 213360"/>
                <a:gd name="connsiteY2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" h="222885">
                  <a:moveTo>
                    <a:pt x="213360" y="0"/>
                  </a:moveTo>
                  <a:cubicBezTo>
                    <a:pt x="143510" y="6191"/>
                    <a:pt x="73660" y="12383"/>
                    <a:pt x="38100" y="49530"/>
                  </a:cubicBezTo>
                  <a:cubicBezTo>
                    <a:pt x="2540" y="86677"/>
                    <a:pt x="1270" y="154781"/>
                    <a:pt x="0" y="22288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B40C976-AAF7-4126-9C41-B9FB05DF9E50}"/>
              </a:ext>
            </a:extLst>
          </p:cNvPr>
          <p:cNvCxnSpPr/>
          <p:nvPr/>
        </p:nvCxnSpPr>
        <p:spPr>
          <a:xfrm>
            <a:off x="3132739" y="3512664"/>
            <a:ext cx="1460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F5CD610-0BBB-4A15-ADE1-40DE2AC517FE}"/>
              </a:ext>
            </a:extLst>
          </p:cNvPr>
          <p:cNvGrpSpPr/>
          <p:nvPr/>
        </p:nvGrpSpPr>
        <p:grpSpPr>
          <a:xfrm>
            <a:off x="8206596" y="2775769"/>
            <a:ext cx="2405569" cy="1937593"/>
            <a:chOff x="5366033" y="4128656"/>
            <a:chExt cx="2933956" cy="2363187"/>
          </a:xfrm>
        </p:grpSpPr>
        <p:sp>
          <p:nvSpPr>
            <p:cNvPr id="53" name="순서도: 대조 52">
              <a:extLst>
                <a:ext uri="{FF2B5EF4-FFF2-40B4-BE49-F238E27FC236}">
                  <a16:creationId xmlns:a16="http://schemas.microsoft.com/office/drawing/2014/main" id="{074C1F4A-B9DF-4B74-A7FB-7100E1763846}"/>
                </a:ext>
              </a:extLst>
            </p:cNvPr>
            <p:cNvSpPr/>
            <p:nvPr/>
          </p:nvSpPr>
          <p:spPr>
            <a:xfrm rot="4764608">
              <a:off x="6158555" y="4542661"/>
              <a:ext cx="1203458" cy="1553327"/>
            </a:xfrm>
            <a:prstGeom prst="flowChartCollat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순서도: 처리 56">
                  <a:extLst>
                    <a:ext uri="{FF2B5EF4-FFF2-40B4-BE49-F238E27FC236}">
                      <a16:creationId xmlns:a16="http://schemas.microsoft.com/office/drawing/2014/main" id="{556F69B8-3E61-41FB-AB6A-DFDA481CC037}"/>
                    </a:ext>
                  </a:extLst>
                </p:cNvPr>
                <p:cNvSpPr/>
                <p:nvPr/>
              </p:nvSpPr>
              <p:spPr>
                <a:xfrm>
                  <a:off x="5366033" y="4509569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순서도: 처리 56">
                  <a:extLst>
                    <a:ext uri="{FF2B5EF4-FFF2-40B4-BE49-F238E27FC236}">
                      <a16:creationId xmlns:a16="http://schemas.microsoft.com/office/drawing/2014/main" id="{556F69B8-3E61-41FB-AB6A-DFDA481CC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6033" y="4509569"/>
                  <a:ext cx="935302" cy="307037"/>
                </a:xfrm>
                <a:prstGeom prst="flowChartProcess">
                  <a:avLst/>
                </a:prstGeom>
                <a:blipFill>
                  <a:blip r:embed="rId18"/>
                  <a:stretch>
                    <a:fillRect t="-9756" b="-390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순서도: 처리 57">
                  <a:extLst>
                    <a:ext uri="{FF2B5EF4-FFF2-40B4-BE49-F238E27FC236}">
                      <a16:creationId xmlns:a16="http://schemas.microsoft.com/office/drawing/2014/main" id="{23146F76-F444-422C-B333-E2D00374460C}"/>
                    </a:ext>
                  </a:extLst>
                </p:cNvPr>
                <p:cNvSpPr/>
                <p:nvPr/>
              </p:nvSpPr>
              <p:spPr>
                <a:xfrm>
                  <a:off x="5554505" y="6184806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순서도: 처리 57">
                  <a:extLst>
                    <a:ext uri="{FF2B5EF4-FFF2-40B4-BE49-F238E27FC236}">
                      <a16:creationId xmlns:a16="http://schemas.microsoft.com/office/drawing/2014/main" id="{23146F76-F444-422C-B333-E2D0037446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505" y="6184806"/>
                  <a:ext cx="935302" cy="307037"/>
                </a:xfrm>
                <a:prstGeom prst="flowChartProcess">
                  <a:avLst/>
                </a:prstGeom>
                <a:blipFill>
                  <a:blip r:embed="rId19"/>
                  <a:stretch>
                    <a:fillRect t="-7317" b="-390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순서도: 처리 58">
                  <a:extLst>
                    <a:ext uri="{FF2B5EF4-FFF2-40B4-BE49-F238E27FC236}">
                      <a16:creationId xmlns:a16="http://schemas.microsoft.com/office/drawing/2014/main" id="{478B9C46-48CF-45F1-B878-4563E8892638}"/>
                    </a:ext>
                  </a:extLst>
                </p:cNvPr>
                <p:cNvSpPr/>
                <p:nvPr/>
              </p:nvSpPr>
              <p:spPr>
                <a:xfrm>
                  <a:off x="7043633" y="4128656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순서도: 처리 58">
                  <a:extLst>
                    <a:ext uri="{FF2B5EF4-FFF2-40B4-BE49-F238E27FC236}">
                      <a16:creationId xmlns:a16="http://schemas.microsoft.com/office/drawing/2014/main" id="{478B9C46-48CF-45F1-B878-4563E8892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3633" y="4128656"/>
                  <a:ext cx="935302" cy="307037"/>
                </a:xfrm>
                <a:prstGeom prst="flowChartProcess">
                  <a:avLst/>
                </a:prstGeom>
                <a:blipFill>
                  <a:blip r:embed="rId20"/>
                  <a:stretch>
                    <a:fillRect t="-7143" b="-3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순서도: 처리 59">
                  <a:extLst>
                    <a:ext uri="{FF2B5EF4-FFF2-40B4-BE49-F238E27FC236}">
                      <a16:creationId xmlns:a16="http://schemas.microsoft.com/office/drawing/2014/main" id="{848EC076-4246-4EC4-9FD7-98A735D9F6A4}"/>
                    </a:ext>
                  </a:extLst>
                </p:cNvPr>
                <p:cNvSpPr/>
                <p:nvPr/>
              </p:nvSpPr>
              <p:spPr>
                <a:xfrm>
                  <a:off x="7364687" y="5916626"/>
                  <a:ext cx="935302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순서도: 처리 59">
                  <a:extLst>
                    <a:ext uri="{FF2B5EF4-FFF2-40B4-BE49-F238E27FC236}">
                      <a16:creationId xmlns:a16="http://schemas.microsoft.com/office/drawing/2014/main" id="{848EC076-4246-4EC4-9FD7-98A735D9F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687" y="5916626"/>
                  <a:ext cx="935302" cy="307037"/>
                </a:xfrm>
                <a:prstGeom prst="flowChartProcess">
                  <a:avLst/>
                </a:prstGeom>
                <a:blipFill>
                  <a:blip r:embed="rId21"/>
                  <a:stretch>
                    <a:fillRect t="-9756" b="-390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1DCF587-897B-40B6-8794-8D713F6E9B03}"/>
              </a:ext>
            </a:extLst>
          </p:cNvPr>
          <p:cNvGrpSpPr/>
          <p:nvPr/>
        </p:nvGrpSpPr>
        <p:grpSpPr>
          <a:xfrm>
            <a:off x="10443930" y="3012594"/>
            <a:ext cx="1528131" cy="1581749"/>
            <a:chOff x="9063995" y="4139706"/>
            <a:chExt cx="1748040" cy="1809374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7539D24-9F3C-4379-9A7B-DA003C9612E8}"/>
                </a:ext>
              </a:extLst>
            </p:cNvPr>
            <p:cNvSpPr/>
            <p:nvPr/>
          </p:nvSpPr>
          <p:spPr>
            <a:xfrm>
              <a:off x="9063995" y="4139706"/>
              <a:ext cx="1748040" cy="1809374"/>
            </a:xfrm>
            <a:custGeom>
              <a:avLst/>
              <a:gdLst>
                <a:gd name="connsiteX0" fmla="*/ 0 w 2127380"/>
                <a:gd name="connsiteY0" fmla="*/ 457200 h 2202024"/>
                <a:gd name="connsiteX1" fmla="*/ 2127380 w 2127380"/>
                <a:gd name="connsiteY1" fmla="*/ 0 h 2202024"/>
                <a:gd name="connsiteX2" fmla="*/ 1129004 w 2127380"/>
                <a:gd name="connsiteY2" fmla="*/ 951722 h 2202024"/>
                <a:gd name="connsiteX3" fmla="*/ 765110 w 2127380"/>
                <a:gd name="connsiteY3" fmla="*/ 2202024 h 2202024"/>
                <a:gd name="connsiteX4" fmla="*/ 0 w 2127380"/>
                <a:gd name="connsiteY4" fmla="*/ 457200 h 220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7380" h="2202024">
                  <a:moveTo>
                    <a:pt x="0" y="457200"/>
                  </a:moveTo>
                  <a:lnTo>
                    <a:pt x="2127380" y="0"/>
                  </a:lnTo>
                  <a:lnTo>
                    <a:pt x="1129004" y="951722"/>
                  </a:lnTo>
                  <a:lnTo>
                    <a:pt x="765110" y="2202024"/>
                  </a:lnTo>
                  <a:lnTo>
                    <a:pt x="0" y="4572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순서도: 처리 60">
                  <a:extLst>
                    <a:ext uri="{FF2B5EF4-FFF2-40B4-BE49-F238E27FC236}">
                      <a16:creationId xmlns:a16="http://schemas.microsoft.com/office/drawing/2014/main" id="{2EF7FA40-64BC-4C66-89CF-0AF4DC8BA97C}"/>
                    </a:ext>
                  </a:extLst>
                </p:cNvPr>
                <p:cNvSpPr/>
                <p:nvPr/>
              </p:nvSpPr>
              <p:spPr>
                <a:xfrm>
                  <a:off x="9375283" y="4494233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순서도: 처리 60">
                  <a:extLst>
                    <a:ext uri="{FF2B5EF4-FFF2-40B4-BE49-F238E27FC236}">
                      <a16:creationId xmlns:a16="http://schemas.microsoft.com/office/drawing/2014/main" id="{2EF7FA40-64BC-4C66-89CF-0AF4DC8BA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5283" y="4494233"/>
                  <a:ext cx="410548" cy="307037"/>
                </a:xfrm>
                <a:prstGeom prst="flowChartProcess">
                  <a:avLst/>
                </a:prstGeom>
                <a:blipFill>
                  <a:blip r:embed="rId22"/>
                  <a:stretch>
                    <a:fillRect l="-55932" t="-6818" r="-5085" b="-47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순서도: 처리 61">
                  <a:extLst>
                    <a:ext uri="{FF2B5EF4-FFF2-40B4-BE49-F238E27FC236}">
                      <a16:creationId xmlns:a16="http://schemas.microsoft.com/office/drawing/2014/main" id="{62BA357C-1FC8-4182-A15D-E00F3FC45EEC}"/>
                    </a:ext>
                  </a:extLst>
                </p:cNvPr>
                <p:cNvSpPr/>
                <p:nvPr/>
              </p:nvSpPr>
              <p:spPr>
                <a:xfrm>
                  <a:off x="9683111" y="4348724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순서도: 처리 61">
                  <a:extLst>
                    <a:ext uri="{FF2B5EF4-FFF2-40B4-BE49-F238E27FC236}">
                      <a16:creationId xmlns:a16="http://schemas.microsoft.com/office/drawing/2014/main" id="{62BA357C-1FC8-4182-A15D-E00F3FC45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111" y="4348724"/>
                  <a:ext cx="410548" cy="307037"/>
                </a:xfrm>
                <a:prstGeom prst="flowChartProcess">
                  <a:avLst/>
                </a:prstGeom>
                <a:blipFill>
                  <a:blip r:embed="rId23"/>
                  <a:stretch>
                    <a:fillRect l="-3390" t="-6818" r="-64407" b="-47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순서도: 처리 62">
                  <a:extLst>
                    <a:ext uri="{FF2B5EF4-FFF2-40B4-BE49-F238E27FC236}">
                      <a16:creationId xmlns:a16="http://schemas.microsoft.com/office/drawing/2014/main" id="{15D0BF28-D446-4DDB-BC3F-6F1AE4E4A07A}"/>
                    </a:ext>
                  </a:extLst>
                </p:cNvPr>
                <p:cNvSpPr/>
                <p:nvPr/>
              </p:nvSpPr>
              <p:spPr>
                <a:xfrm>
                  <a:off x="9525707" y="4991098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순서도: 처리 62">
                  <a:extLst>
                    <a:ext uri="{FF2B5EF4-FFF2-40B4-BE49-F238E27FC236}">
                      <a16:creationId xmlns:a16="http://schemas.microsoft.com/office/drawing/2014/main" id="{15D0BF28-D446-4DDB-BC3F-6F1AE4E4A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707" y="4991098"/>
                  <a:ext cx="410548" cy="307037"/>
                </a:xfrm>
                <a:prstGeom prst="flowChartProcess">
                  <a:avLst/>
                </a:prstGeom>
                <a:blipFill>
                  <a:blip r:embed="rId24"/>
                  <a:stretch>
                    <a:fillRect l="-55932" t="-6818" r="-10169" b="-47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순서도: 처리 63">
                  <a:extLst>
                    <a:ext uri="{FF2B5EF4-FFF2-40B4-BE49-F238E27FC236}">
                      <a16:creationId xmlns:a16="http://schemas.microsoft.com/office/drawing/2014/main" id="{8FF635C2-295B-4EB4-94DA-639791352552}"/>
                    </a:ext>
                  </a:extLst>
                </p:cNvPr>
                <p:cNvSpPr/>
                <p:nvPr/>
              </p:nvSpPr>
              <p:spPr>
                <a:xfrm>
                  <a:off x="9992677" y="4913455"/>
                  <a:ext cx="410548" cy="307037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altLang="ko-KR" sz="24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순서도: 처리 63">
                  <a:extLst>
                    <a:ext uri="{FF2B5EF4-FFF2-40B4-BE49-F238E27FC236}">
                      <a16:creationId xmlns:a16="http://schemas.microsoft.com/office/drawing/2014/main" id="{8FF635C2-295B-4EB4-94DA-63979135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677" y="4913455"/>
                  <a:ext cx="410548" cy="307037"/>
                </a:xfrm>
                <a:prstGeom prst="flowChartProcess">
                  <a:avLst/>
                </a:prstGeom>
                <a:blipFill>
                  <a:blip r:embed="rId25"/>
                  <a:stretch>
                    <a:fillRect l="-3390" t="-6818" r="-55932" b="-47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순서도: 처리 110">
            <a:extLst>
              <a:ext uri="{FF2B5EF4-FFF2-40B4-BE49-F238E27FC236}">
                <a16:creationId xmlns:a16="http://schemas.microsoft.com/office/drawing/2014/main" id="{133B1EE0-6469-466D-BFEE-ADF5ECA89E39}"/>
              </a:ext>
            </a:extLst>
          </p:cNvPr>
          <p:cNvSpPr/>
          <p:nvPr/>
        </p:nvSpPr>
        <p:spPr>
          <a:xfrm>
            <a:off x="214603" y="1879899"/>
            <a:ext cx="3284376" cy="38825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ysClr val="windowText" lastClr="000000"/>
                </a:solidFill>
              </a:rPr>
              <a:t>Before transformation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2" name="순서도: 처리 111">
            <a:extLst>
              <a:ext uri="{FF2B5EF4-FFF2-40B4-BE49-F238E27FC236}">
                <a16:creationId xmlns:a16="http://schemas.microsoft.com/office/drawing/2014/main" id="{D49FEB06-093C-4B5B-A964-D108B5366E81}"/>
              </a:ext>
            </a:extLst>
          </p:cNvPr>
          <p:cNvSpPr/>
          <p:nvPr/>
        </p:nvSpPr>
        <p:spPr>
          <a:xfrm>
            <a:off x="4812136" y="1872185"/>
            <a:ext cx="2820830" cy="38825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ysClr val="windowText" lastClr="000000"/>
                </a:solidFill>
              </a:rPr>
              <a:t>Good transformation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3" name="순서도: 처리 112">
            <a:extLst>
              <a:ext uri="{FF2B5EF4-FFF2-40B4-BE49-F238E27FC236}">
                <a16:creationId xmlns:a16="http://schemas.microsoft.com/office/drawing/2014/main" id="{C7EC977E-DFA3-4F1F-95FA-A9DC241A2E4F}"/>
              </a:ext>
            </a:extLst>
          </p:cNvPr>
          <p:cNvSpPr/>
          <p:nvPr/>
        </p:nvSpPr>
        <p:spPr>
          <a:xfrm>
            <a:off x="8744555" y="1844124"/>
            <a:ext cx="2820830" cy="38825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ysClr val="windowText" lastClr="000000"/>
                </a:solidFill>
              </a:rPr>
              <a:t>Bad transformations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4" name="순서도: 처리 113">
            <a:extLst>
              <a:ext uri="{FF2B5EF4-FFF2-40B4-BE49-F238E27FC236}">
                <a16:creationId xmlns:a16="http://schemas.microsoft.com/office/drawing/2014/main" id="{28CCE1E6-1A62-46C5-98F6-E03453AC5F83}"/>
              </a:ext>
            </a:extLst>
          </p:cNvPr>
          <p:cNvSpPr/>
          <p:nvPr/>
        </p:nvSpPr>
        <p:spPr>
          <a:xfrm>
            <a:off x="2610446" y="3307650"/>
            <a:ext cx="2440098" cy="38825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ysClr val="windowText" lastClr="000000"/>
                </a:solidFill>
              </a:rPr>
              <a:t>Homography</a:t>
            </a:r>
          </a:p>
          <a:p>
            <a:pPr algn="ctr"/>
            <a:endParaRPr lang="en-US" altLang="ja-JP" sz="16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sz="1600" b="1" dirty="0">
                <a:solidFill>
                  <a:sysClr val="windowText" lastClr="000000"/>
                </a:solidFill>
              </a:rPr>
              <a:t>transform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C89BF768-CC85-4570-A0FE-50173004B017}"/>
              </a:ext>
            </a:extLst>
          </p:cNvPr>
          <p:cNvSpPr/>
          <p:nvPr/>
        </p:nvSpPr>
        <p:spPr>
          <a:xfrm>
            <a:off x="2864591" y="2009982"/>
            <a:ext cx="1996274" cy="41199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Fast Feature Matcher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7873F9-F7CF-4242-895A-9EEE1199F1D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862728" y="2421977"/>
            <a:ext cx="0" cy="184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72B8F01-E6A1-4053-976E-94C6E201663B}"/>
              </a:ext>
            </a:extLst>
          </p:cNvPr>
          <p:cNvCxnSpPr>
            <a:cxnSpLocks/>
            <a:stCxn id="23" idx="2"/>
            <a:endCxn id="55" idx="0"/>
          </p:cNvCxnSpPr>
          <p:nvPr/>
        </p:nvCxnSpPr>
        <p:spPr>
          <a:xfrm flipH="1">
            <a:off x="3862728" y="3716689"/>
            <a:ext cx="1" cy="2199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9B6183-D154-46BB-9A2A-B1F93507746D}"/>
              </a:ext>
            </a:extLst>
          </p:cNvPr>
          <p:cNvGrpSpPr/>
          <p:nvPr/>
        </p:nvGrpSpPr>
        <p:grpSpPr>
          <a:xfrm>
            <a:off x="2864592" y="3068405"/>
            <a:ext cx="2279583" cy="952397"/>
            <a:chOff x="4139708" y="4099573"/>
            <a:chExt cx="1163942" cy="587497"/>
          </a:xfrm>
        </p:grpSpPr>
        <p:sp>
          <p:nvSpPr>
            <p:cNvPr id="23" name="순서도: 판단 22">
              <a:extLst>
                <a:ext uri="{FF2B5EF4-FFF2-40B4-BE49-F238E27FC236}">
                  <a16:creationId xmlns:a16="http://schemas.microsoft.com/office/drawing/2014/main" id="{79952CDD-B419-4F61-A1D7-EE6BB8F4FEC0}"/>
                </a:ext>
              </a:extLst>
            </p:cNvPr>
            <p:cNvSpPr/>
            <p:nvPr/>
          </p:nvSpPr>
          <p:spPr>
            <a:xfrm>
              <a:off x="4139708" y="4174783"/>
              <a:ext cx="1019287" cy="324691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3369AF3C-AF3A-4518-B585-9B9513794994}"/>
                </a:ext>
              </a:extLst>
            </p:cNvPr>
            <p:cNvSpPr/>
            <p:nvPr/>
          </p:nvSpPr>
          <p:spPr>
            <a:xfrm>
              <a:off x="5093364" y="4099573"/>
              <a:ext cx="210286" cy="263628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</a:rPr>
                <a:t>N</a:t>
              </a:r>
              <a:endParaRPr lang="ko-KR" altLang="en-US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62327E95-CEE4-4B27-BCA5-25C2CDC6B842}"/>
                </a:ext>
              </a:extLst>
            </p:cNvPr>
            <p:cNvSpPr/>
            <p:nvPr/>
          </p:nvSpPr>
          <p:spPr>
            <a:xfrm>
              <a:off x="4612076" y="4423442"/>
              <a:ext cx="210286" cy="263628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</a:rPr>
                <a:t>Y</a:t>
              </a:r>
              <a:endParaRPr lang="ko-KR" altLang="en-US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BF03A1-B55B-4C37-9EA8-B8CCB1A7F7A1}"/>
                </a:ext>
              </a:extLst>
            </p:cNvPr>
            <p:cNvSpPr/>
            <p:nvPr/>
          </p:nvSpPr>
          <p:spPr>
            <a:xfrm>
              <a:off x="4252588" y="4243425"/>
              <a:ext cx="799752" cy="161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100" b="1" dirty="0">
                  <a:solidFill>
                    <a:sysClr val="windowText" lastClr="000000"/>
                  </a:solidFill>
                </a:rPr>
                <a:t>Homography Test</a:t>
              </a:r>
              <a:endParaRPr lang="ko-KR" altLang="en-US" sz="11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1D8B20B3-9E13-4E04-BC2F-768415E80B99}"/>
              </a:ext>
            </a:extLst>
          </p:cNvPr>
          <p:cNvSpPr/>
          <p:nvPr/>
        </p:nvSpPr>
        <p:spPr>
          <a:xfrm>
            <a:off x="5382554" y="3247511"/>
            <a:ext cx="2274333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Accurate Feature Matcher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05F4D790-F5E0-4AC0-B600-A66330095A61}"/>
              </a:ext>
            </a:extLst>
          </p:cNvPr>
          <p:cNvSpPr/>
          <p:nvPr/>
        </p:nvSpPr>
        <p:spPr>
          <a:xfrm>
            <a:off x="2864591" y="2606910"/>
            <a:ext cx="1996274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Calculate Homography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52983B5-354A-47C4-B607-28C74727B792}"/>
              </a:ext>
            </a:extLst>
          </p:cNvPr>
          <p:cNvCxnSpPr>
            <a:cxnSpLocks/>
            <a:stCxn id="44" idx="2"/>
            <a:endCxn id="23" idx="0"/>
          </p:cNvCxnSpPr>
          <p:nvPr/>
        </p:nvCxnSpPr>
        <p:spPr>
          <a:xfrm>
            <a:off x="3862728" y="3018905"/>
            <a:ext cx="1" cy="1714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>
            <a:extLst>
              <a:ext uri="{FF2B5EF4-FFF2-40B4-BE49-F238E27FC236}">
                <a16:creationId xmlns:a16="http://schemas.microsoft.com/office/drawing/2014/main" id="{C3262C21-2F3C-4311-B459-243AA4655989}"/>
              </a:ext>
            </a:extLst>
          </p:cNvPr>
          <p:cNvSpPr/>
          <p:nvPr/>
        </p:nvSpPr>
        <p:spPr>
          <a:xfrm>
            <a:off x="2864591" y="3936611"/>
            <a:ext cx="1996274" cy="41199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Homography Matrix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0B99AF-D7FF-4109-A07F-5508930AAF06}"/>
              </a:ext>
            </a:extLst>
          </p:cNvPr>
          <p:cNvCxnSpPr>
            <a:cxnSpLocks/>
            <a:stCxn id="23" idx="3"/>
            <a:endCxn id="43" idx="1"/>
          </p:cNvCxnSpPr>
          <p:nvPr/>
        </p:nvCxnSpPr>
        <p:spPr>
          <a:xfrm>
            <a:off x="4860868" y="3453509"/>
            <a:ext cx="5216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66248A8-6D1F-491C-A963-F85B08159783}"/>
              </a:ext>
            </a:extLst>
          </p:cNvPr>
          <p:cNvCxnSpPr>
            <a:cxnSpLocks/>
            <a:stCxn id="43" idx="0"/>
            <a:endCxn id="44" idx="3"/>
          </p:cNvCxnSpPr>
          <p:nvPr/>
        </p:nvCxnSpPr>
        <p:spPr>
          <a:xfrm rot="16200000" flipV="1">
            <a:off x="5472992" y="2200782"/>
            <a:ext cx="434603" cy="1658856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6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BCDD3420-EEE3-4B29-B4E2-D3584DBB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14" y="2083140"/>
            <a:ext cx="1702147" cy="1646206"/>
          </a:xfrm>
          <a:prstGeom prst="rect">
            <a:avLst/>
          </a:prstGeom>
        </p:spPr>
      </p:pic>
      <p:pic>
        <p:nvPicPr>
          <p:cNvPr id="5" name="그림 4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218EDD7B-F73A-4E5F-9E59-EE96A4DF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7" y="2083140"/>
            <a:ext cx="1702147" cy="1646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12A82A-C32A-418F-98BC-516B52FD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494" y="2083140"/>
            <a:ext cx="1695450" cy="1647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11B5B-8ABF-41B8-9114-65174982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53" y="4386846"/>
            <a:ext cx="1704975" cy="1647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41D095-7A8F-4858-B595-8F24AF54BC10}"/>
              </a:ext>
            </a:extLst>
          </p:cNvPr>
          <p:cNvSpPr/>
          <p:nvPr/>
        </p:nvSpPr>
        <p:spPr>
          <a:xfrm>
            <a:off x="812342" y="3707429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6B0C73-96AE-46C3-9B2F-BB8454DF16D0}"/>
              </a:ext>
            </a:extLst>
          </p:cNvPr>
          <p:cNvSpPr/>
          <p:nvPr/>
        </p:nvSpPr>
        <p:spPr>
          <a:xfrm>
            <a:off x="2479616" y="3719291"/>
            <a:ext cx="2036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Binary ground truth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3A49C-BE36-4086-A959-5185A06A2D9F}"/>
              </a:ext>
            </a:extLst>
          </p:cNvPr>
          <p:cNvSpPr/>
          <p:nvPr/>
        </p:nvSpPr>
        <p:spPr>
          <a:xfrm>
            <a:off x="4979278" y="3724995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7C84F1-9399-4594-A863-4D717270509A}"/>
              </a:ext>
            </a:extLst>
          </p:cNvPr>
          <p:cNvSpPr/>
          <p:nvPr/>
        </p:nvSpPr>
        <p:spPr>
          <a:xfrm>
            <a:off x="441210" y="6076617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Ground truth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DF3856-632B-430E-8F24-F8C917E7B4E9}"/>
              </a:ext>
            </a:extLst>
          </p:cNvPr>
          <p:cNvSpPr/>
          <p:nvPr/>
        </p:nvSpPr>
        <p:spPr>
          <a:xfrm>
            <a:off x="2634314" y="6080342"/>
            <a:ext cx="1484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4-Class Prediction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CB866C-D6A1-458A-8947-9D5EA2F9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781" y="4386846"/>
            <a:ext cx="1704975" cy="1647825"/>
          </a:xfrm>
          <a:prstGeom prst="rect">
            <a:avLst/>
          </a:prstGeom>
        </p:spPr>
      </p:pic>
      <p:pic>
        <p:nvPicPr>
          <p:cNvPr id="14" name="그림 13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054B22E4-E728-4920-8A2B-2D4011FD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94" y="4390458"/>
            <a:ext cx="1702147" cy="1646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81D542-0638-433D-B0CA-A711EB49B6D2}"/>
              </a:ext>
            </a:extLst>
          </p:cNvPr>
          <p:cNvSpPr/>
          <p:nvPr/>
        </p:nvSpPr>
        <p:spPr>
          <a:xfrm>
            <a:off x="4699261" y="6088336"/>
            <a:ext cx="1319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Final Prediction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6DDAA5-92D3-4227-BB8A-F0DD0D901B47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>
            <a:off x="6003106" y="2314146"/>
            <a:ext cx="10382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74025816-4214-46FE-B109-AF692773DA58}"/>
              </a:ext>
            </a:extLst>
          </p:cNvPr>
          <p:cNvSpPr/>
          <p:nvPr/>
        </p:nvSpPr>
        <p:spPr>
          <a:xfrm>
            <a:off x="5302867" y="2108148"/>
            <a:ext cx="700239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Predict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A44AB93-640D-4128-B0BD-5CFE86B574C4}"/>
              </a:ext>
            </a:extLst>
          </p:cNvPr>
          <p:cNvCxnSpPr>
            <a:cxnSpLocks/>
            <a:stCxn id="68" idx="3"/>
            <a:endCxn id="59" idx="2"/>
          </p:cNvCxnSpPr>
          <p:nvPr/>
        </p:nvCxnSpPr>
        <p:spPr>
          <a:xfrm>
            <a:off x="4508426" y="2313561"/>
            <a:ext cx="2711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6AE01DA-0399-4AD8-926B-B801CD879765}"/>
              </a:ext>
            </a:extLst>
          </p:cNvPr>
          <p:cNvCxnSpPr>
            <a:cxnSpLocks/>
            <a:stCxn id="34" idx="2"/>
            <a:endCxn id="59" idx="4"/>
          </p:cNvCxnSpPr>
          <p:nvPr/>
        </p:nvCxnSpPr>
        <p:spPr>
          <a:xfrm rot="5400000">
            <a:off x="6673402" y="576338"/>
            <a:ext cx="167595" cy="3636897"/>
          </a:xfrm>
          <a:prstGeom prst="bentConnector3">
            <a:avLst>
              <a:gd name="adj1" fmla="val 2364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2CE259-BE7C-45E5-9495-1869BAE54FEC}"/>
              </a:ext>
            </a:extLst>
          </p:cNvPr>
          <p:cNvSpPr/>
          <p:nvPr/>
        </p:nvSpPr>
        <p:spPr>
          <a:xfrm>
            <a:off x="8002528" y="2032934"/>
            <a:ext cx="1146238" cy="27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New dataset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37992E69-A2E6-4FAA-921A-41E64739FE09}"/>
              </a:ext>
            </a:extLst>
          </p:cNvPr>
          <p:cNvSpPr/>
          <p:nvPr/>
        </p:nvSpPr>
        <p:spPr>
          <a:xfrm>
            <a:off x="7041387" y="2108148"/>
            <a:ext cx="968957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Human interaction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AEBC07-4C92-4E05-9EA9-D0E62A300DF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010344" y="2310989"/>
            <a:ext cx="1155513" cy="3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82CBF1-B637-4F08-9C3C-047D7537F1F5}"/>
              </a:ext>
            </a:extLst>
          </p:cNvPr>
          <p:cNvSpPr/>
          <p:nvPr/>
        </p:nvSpPr>
        <p:spPr>
          <a:xfrm>
            <a:off x="2341806" y="2022845"/>
            <a:ext cx="74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Dataset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19B5E25-A3C9-4075-9BA3-8B72E55CFDDB}"/>
              </a:ext>
            </a:extLst>
          </p:cNvPr>
          <p:cNvSpPr/>
          <p:nvPr/>
        </p:nvSpPr>
        <p:spPr>
          <a:xfrm>
            <a:off x="4779602" y="2148537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33937BF-5F38-4755-B200-1B0873736C2E}"/>
              </a:ext>
            </a:extLst>
          </p:cNvPr>
          <p:cNvCxnSpPr>
            <a:cxnSpLocks/>
            <a:stCxn id="59" idx="6"/>
            <a:endCxn id="26" idx="1"/>
          </p:cNvCxnSpPr>
          <p:nvPr/>
        </p:nvCxnSpPr>
        <p:spPr>
          <a:xfrm>
            <a:off x="5097898" y="2313561"/>
            <a:ext cx="204969" cy="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F263D1E0-6C85-4E56-B349-6BA686547670}"/>
              </a:ext>
            </a:extLst>
          </p:cNvPr>
          <p:cNvSpPr/>
          <p:nvPr/>
        </p:nvSpPr>
        <p:spPr>
          <a:xfrm>
            <a:off x="3698382" y="2107563"/>
            <a:ext cx="810044" cy="41199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Initialize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F1FF41C-975E-44AA-9CED-5EAF740F127C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2241665" y="2302851"/>
            <a:ext cx="9792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2DD50C7-6787-4EB3-AC39-83F1C63EDB64}"/>
              </a:ext>
            </a:extLst>
          </p:cNvPr>
          <p:cNvCxnSpPr>
            <a:cxnSpLocks/>
            <a:stCxn id="34" idx="2"/>
            <a:endCxn id="81" idx="4"/>
          </p:cNvCxnSpPr>
          <p:nvPr/>
        </p:nvCxnSpPr>
        <p:spPr>
          <a:xfrm rot="5400000">
            <a:off x="5899425" y="-208349"/>
            <a:ext cx="156885" cy="5195561"/>
          </a:xfrm>
          <a:prstGeom prst="bentConnector3">
            <a:avLst>
              <a:gd name="adj1" fmla="val 626347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49BB1CB9-4837-430F-B544-023F2A4D03D1}"/>
              </a:ext>
            </a:extLst>
          </p:cNvPr>
          <p:cNvSpPr/>
          <p:nvPr/>
        </p:nvSpPr>
        <p:spPr>
          <a:xfrm>
            <a:off x="3220938" y="2137827"/>
            <a:ext cx="318296" cy="330047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en-US" altLang="ja-JP" sz="2400" dirty="0">
                <a:ln w="19050">
                  <a:noFill/>
                </a:ln>
                <a:latin typeface="MS UI Gothic" panose="020B0600070205080204" pitchFamily="34" charset="-128"/>
                <a:ea typeface="MS UI Gothic" panose="020B0600070205080204" pitchFamily="34" charset="-128"/>
              </a:rPr>
              <a:t>+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28D1BBC-9500-438D-B10C-5B78AE9A5B00}"/>
              </a:ext>
            </a:extLst>
          </p:cNvPr>
          <p:cNvCxnSpPr>
            <a:cxnSpLocks/>
            <a:stCxn id="81" idx="6"/>
            <a:endCxn id="68" idx="1"/>
          </p:cNvCxnSpPr>
          <p:nvPr/>
        </p:nvCxnSpPr>
        <p:spPr>
          <a:xfrm>
            <a:off x="3539234" y="2302851"/>
            <a:ext cx="159148" cy="107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37CE41-D192-42DA-8803-90DE3269A81A}"/>
              </a:ext>
            </a:extLst>
          </p:cNvPr>
          <p:cNvSpPr/>
          <p:nvPr/>
        </p:nvSpPr>
        <p:spPr>
          <a:xfrm>
            <a:off x="5050745" y="2712140"/>
            <a:ext cx="768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Re-train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ED0627-FFD3-4369-9F9F-3456267BD03E}"/>
              </a:ext>
            </a:extLst>
          </p:cNvPr>
          <p:cNvSpPr/>
          <p:nvPr/>
        </p:nvSpPr>
        <p:spPr>
          <a:xfrm>
            <a:off x="4918498" y="3332563"/>
            <a:ext cx="1033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Re-initialize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B2466EB-E487-4FE7-BB62-0E3CE403F2C5}"/>
              </a:ext>
            </a:extLst>
          </p:cNvPr>
          <p:cNvSpPr/>
          <p:nvPr/>
        </p:nvSpPr>
        <p:spPr>
          <a:xfrm>
            <a:off x="5890068" y="2640774"/>
            <a:ext cx="810044" cy="41199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Train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FEB0DB-422D-434C-8BC6-BCA6046888F6}"/>
              </a:ext>
            </a:extLst>
          </p:cNvPr>
          <p:cNvSpPr/>
          <p:nvPr/>
        </p:nvSpPr>
        <p:spPr>
          <a:xfrm>
            <a:off x="6059202" y="2046756"/>
            <a:ext cx="9260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solidFill>
                  <a:sysClr val="windowText" lastClr="000000"/>
                </a:solidFill>
              </a:rPr>
              <a:t>Prediction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E71D1BB-90A9-4767-8C4F-8004213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735" y="1500999"/>
            <a:ext cx="507039" cy="4927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59EA273-162F-46FC-BE48-EECE2DD6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80" y="951914"/>
            <a:ext cx="509886" cy="4927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4BDEA52-34D0-4D2F-B6AE-6F4123F1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35" y="951914"/>
            <a:ext cx="510230" cy="493127"/>
          </a:xfrm>
          <a:prstGeom prst="rect">
            <a:avLst/>
          </a:prstGeom>
        </p:spPr>
      </p:pic>
      <p:pic>
        <p:nvPicPr>
          <p:cNvPr id="44" name="그림 43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531FB634-E498-4875-AAA7-6CDDDCCF5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48" y="1500999"/>
            <a:ext cx="507040" cy="490376"/>
          </a:xfrm>
          <a:prstGeom prst="rect">
            <a:avLst/>
          </a:prstGeom>
        </p:spPr>
      </p:pic>
      <p:pic>
        <p:nvPicPr>
          <p:cNvPr id="54" name="그림 53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64409C08-B2AC-472B-85F3-FEF5C027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609" y="1500999"/>
            <a:ext cx="507039" cy="4903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4169C59-22AB-4BAA-AEC9-351815A9B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386" y="1467725"/>
            <a:ext cx="490314" cy="49031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FBBA864-BED1-4107-857B-FA11728BF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010" y="1466160"/>
            <a:ext cx="490376" cy="490375"/>
          </a:xfrm>
          <a:prstGeom prst="rect">
            <a:avLst/>
          </a:prstGeom>
        </p:spPr>
      </p:pic>
      <p:pic>
        <p:nvPicPr>
          <p:cNvPr id="58" name="그림 57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A0142707-1753-4EE0-95AA-137785AB2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674" y="948696"/>
            <a:ext cx="507039" cy="49037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2C7BA7-3B16-40DA-A32A-A1252EF0B077}"/>
              </a:ext>
            </a:extLst>
          </p:cNvPr>
          <p:cNvSpPr/>
          <p:nvPr/>
        </p:nvSpPr>
        <p:spPr>
          <a:xfrm>
            <a:off x="4651653" y="1473919"/>
            <a:ext cx="574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Input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2A3D443-4615-4BC5-AA71-E8EF8401677D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4938750" y="1789108"/>
            <a:ext cx="1" cy="3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 descr="실외, 바위, 건물, 앉아있는이(가) 표시된 사진&#10;&#10;자동 생성된 설명">
            <a:extLst>
              <a:ext uri="{FF2B5EF4-FFF2-40B4-BE49-F238E27FC236}">
                <a16:creationId xmlns:a16="http://schemas.microsoft.com/office/drawing/2014/main" id="{E547436C-AB43-4BDA-A2C4-681B6EBF7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794" y="956188"/>
            <a:ext cx="509885" cy="493127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3454FE-8B63-4EC0-9C3C-A0E94D4C331B}"/>
              </a:ext>
            </a:extLst>
          </p:cNvPr>
          <p:cNvSpPr/>
          <p:nvPr/>
        </p:nvSpPr>
        <p:spPr>
          <a:xfrm>
            <a:off x="9229430" y="2161344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Output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D78DC96-6F4F-4D39-8376-7EC3A1CB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543" y="1500999"/>
            <a:ext cx="509886" cy="492795"/>
          </a:xfrm>
          <a:prstGeom prst="rect">
            <a:avLst/>
          </a:prstGeom>
        </p:spPr>
      </p:pic>
      <p:pic>
        <p:nvPicPr>
          <p:cNvPr id="66" name="그림 65" descr="연기, 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D83B7EF7-4FC8-48D4-B151-553559FC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11" y="2050084"/>
            <a:ext cx="507040" cy="4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6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247</Words>
  <Application>Microsoft Office PowerPoint</Application>
  <PresentationFormat>와이드스크린</PresentationFormat>
  <Paragraphs>121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MS UI Gothic</vt:lpstr>
      <vt:lpstr>Yu Gothic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TAEJOON</dc:creator>
  <cp:lastModifiedBy>PARK TAEJOON</cp:lastModifiedBy>
  <cp:revision>85</cp:revision>
  <dcterms:created xsi:type="dcterms:W3CDTF">2020-01-06T06:17:10Z</dcterms:created>
  <dcterms:modified xsi:type="dcterms:W3CDTF">2020-02-13T06:36:14Z</dcterms:modified>
</cp:coreProperties>
</file>